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891" r:id="rId3"/>
    <p:sldId id="257" r:id="rId4"/>
    <p:sldId id="908" r:id="rId5"/>
    <p:sldId id="909" r:id="rId6"/>
    <p:sldId id="910" r:id="rId7"/>
    <p:sldId id="864" r:id="rId8"/>
    <p:sldId id="863" r:id="rId9"/>
    <p:sldId id="865" r:id="rId10"/>
    <p:sldId id="867" r:id="rId11"/>
    <p:sldId id="869" r:id="rId12"/>
    <p:sldId id="893" r:id="rId13"/>
    <p:sldId id="895" r:id="rId14"/>
    <p:sldId id="894" r:id="rId15"/>
    <p:sldId id="866" r:id="rId16"/>
    <p:sldId id="870" r:id="rId17"/>
    <p:sldId id="868" r:id="rId18"/>
    <p:sldId id="892" r:id="rId19"/>
    <p:sldId id="896" r:id="rId20"/>
    <p:sldId id="873" r:id="rId21"/>
    <p:sldId id="875" r:id="rId22"/>
    <p:sldId id="876" r:id="rId23"/>
    <p:sldId id="879" r:id="rId24"/>
    <p:sldId id="897" r:id="rId25"/>
    <p:sldId id="886" r:id="rId26"/>
    <p:sldId id="911" r:id="rId27"/>
    <p:sldId id="262" r:id="rId28"/>
    <p:sldId id="898" r:id="rId29"/>
    <p:sldId id="906" r:id="rId30"/>
    <p:sldId id="258" r:id="rId31"/>
    <p:sldId id="260" r:id="rId32"/>
    <p:sldId id="263" r:id="rId33"/>
    <p:sldId id="264" r:id="rId34"/>
    <p:sldId id="261" r:id="rId35"/>
    <p:sldId id="899" r:id="rId36"/>
    <p:sldId id="900" r:id="rId37"/>
    <p:sldId id="901" r:id="rId38"/>
    <p:sldId id="902" r:id="rId39"/>
    <p:sldId id="903" r:id="rId40"/>
    <p:sldId id="904" r:id="rId41"/>
    <p:sldId id="905" r:id="rId42"/>
    <p:sldId id="912" r:id="rId43"/>
    <p:sldId id="907" r:id="rId44"/>
    <p:sldId id="888" r:id="rId45"/>
    <p:sldId id="88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43226A-358D-4656-9629-D7504F46C6F9}" v="25" dt="2022-10-23T23:55:02.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03" autoAdjust="0"/>
  </p:normalViewPr>
  <p:slideViewPr>
    <p:cSldViewPr snapToGrid="0">
      <p:cViewPr varScale="1">
        <p:scale>
          <a:sx n="75" d="100"/>
          <a:sy n="75" d="100"/>
        </p:scale>
        <p:origin x="94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 Lai" userId="3656b8ee8aab23b7" providerId="LiveId" clId="{5C09590D-60BD-40A0-9E4B-ED9703122FF1}"/>
    <pc:docChg chg="undo custSel addSld modSld">
      <pc:chgData name="Leo Lai" userId="3656b8ee8aab23b7" providerId="LiveId" clId="{5C09590D-60BD-40A0-9E4B-ED9703122FF1}" dt="2019-10-21T05:25:42.414" v="262"/>
      <pc:docMkLst>
        <pc:docMk/>
      </pc:docMkLst>
      <pc:sldChg chg="modSp">
        <pc:chgData name="Leo Lai" userId="3656b8ee8aab23b7" providerId="LiveId" clId="{5C09590D-60BD-40A0-9E4B-ED9703122FF1}" dt="2019-10-20T21:46:36.418" v="1" actId="20577"/>
        <pc:sldMkLst>
          <pc:docMk/>
          <pc:sldMk cId="1496736988" sldId="256"/>
        </pc:sldMkLst>
        <pc:spChg chg="mod">
          <ac:chgData name="Leo Lai" userId="3656b8ee8aab23b7" providerId="LiveId" clId="{5C09590D-60BD-40A0-9E4B-ED9703122FF1}" dt="2019-10-20T21:46:36.418" v="1" actId="20577"/>
          <ac:spMkLst>
            <pc:docMk/>
            <pc:sldMk cId="1496736988" sldId="256"/>
            <ac:spMk id="3" creationId="{785B7F32-1892-474C-808D-5EC22EE197FB}"/>
          </ac:spMkLst>
        </pc:spChg>
      </pc:sldChg>
      <pc:sldChg chg="modSp">
        <pc:chgData name="Leo Lai" userId="3656b8ee8aab23b7" providerId="LiveId" clId="{5C09590D-60BD-40A0-9E4B-ED9703122FF1}" dt="2019-10-20T21:49:20.306" v="160" actId="20577"/>
        <pc:sldMkLst>
          <pc:docMk/>
          <pc:sldMk cId="0" sldId="848"/>
        </pc:sldMkLst>
        <pc:spChg chg="mod">
          <ac:chgData name="Leo Lai" userId="3656b8ee8aab23b7" providerId="LiveId" clId="{5C09590D-60BD-40A0-9E4B-ED9703122FF1}" dt="2019-10-20T21:49:20.306" v="160" actId="20577"/>
          <ac:spMkLst>
            <pc:docMk/>
            <pc:sldMk cId="0" sldId="848"/>
            <ac:spMk id="3" creationId="{00000000-0000-0000-0000-000000000000}"/>
          </ac:spMkLst>
        </pc:spChg>
      </pc:sldChg>
      <pc:sldChg chg="addSp modSp">
        <pc:chgData name="Leo Lai" userId="3656b8ee8aab23b7" providerId="LiveId" clId="{5C09590D-60BD-40A0-9E4B-ED9703122FF1}" dt="2019-10-21T01:12:44.784" v="261" actId="20577"/>
        <pc:sldMkLst>
          <pc:docMk/>
          <pc:sldMk cId="4207102962" sldId="856"/>
        </pc:sldMkLst>
        <pc:spChg chg="mod">
          <ac:chgData name="Leo Lai" userId="3656b8ee8aab23b7" providerId="LiveId" clId="{5C09590D-60BD-40A0-9E4B-ED9703122FF1}" dt="2019-10-21T01:12:44.784" v="261" actId="20577"/>
          <ac:spMkLst>
            <pc:docMk/>
            <pc:sldMk cId="4207102962" sldId="856"/>
            <ac:spMk id="2" creationId="{C5C10520-BE4C-4061-AF76-B3F52D066B88}"/>
          </ac:spMkLst>
        </pc:spChg>
        <pc:spChg chg="add mod">
          <ac:chgData name="Leo Lai" userId="3656b8ee8aab23b7" providerId="LiveId" clId="{5C09590D-60BD-40A0-9E4B-ED9703122FF1}" dt="2019-10-20T21:47:39.260" v="6" actId="20577"/>
          <ac:spMkLst>
            <pc:docMk/>
            <pc:sldMk cId="4207102962" sldId="856"/>
            <ac:spMk id="3" creationId="{29335CEB-14AC-4C15-A838-9B052306455B}"/>
          </ac:spMkLst>
        </pc:spChg>
        <pc:spChg chg="add mod">
          <ac:chgData name="Leo Lai" userId="3656b8ee8aab23b7" providerId="LiveId" clId="{5C09590D-60BD-40A0-9E4B-ED9703122FF1}" dt="2019-10-20T21:47:55.314" v="11" actId="1036"/>
          <ac:spMkLst>
            <pc:docMk/>
            <pc:sldMk cId="4207102962" sldId="856"/>
            <ac:spMk id="6" creationId="{2816A4FD-1B45-4930-8C99-865993BC8144}"/>
          </ac:spMkLst>
        </pc:spChg>
        <pc:picChg chg="mod">
          <ac:chgData name="Leo Lai" userId="3656b8ee8aab23b7" providerId="LiveId" clId="{5C09590D-60BD-40A0-9E4B-ED9703122FF1}" dt="2019-10-20T21:47:44.170" v="9" actId="1076"/>
          <ac:picMkLst>
            <pc:docMk/>
            <pc:sldMk cId="4207102962" sldId="856"/>
            <ac:picMk id="5" creationId="{F9A99915-66C1-4C5A-8453-962CB9F0CD05}"/>
          </ac:picMkLst>
        </pc:picChg>
      </pc:sldChg>
      <pc:sldChg chg="modTransition">
        <pc:chgData name="Leo Lai" userId="3656b8ee8aab23b7" providerId="LiveId" clId="{5C09590D-60BD-40A0-9E4B-ED9703122FF1}" dt="2019-10-21T05:25:42.414" v="262"/>
        <pc:sldMkLst>
          <pc:docMk/>
          <pc:sldMk cId="686484600" sldId="880"/>
        </pc:sldMkLst>
      </pc:sldChg>
      <pc:sldChg chg="modTransition">
        <pc:chgData name="Leo Lai" userId="3656b8ee8aab23b7" providerId="LiveId" clId="{5C09590D-60BD-40A0-9E4B-ED9703122FF1}" dt="2019-10-21T05:25:42.414" v="262"/>
        <pc:sldMkLst>
          <pc:docMk/>
          <pc:sldMk cId="2179687098" sldId="881"/>
        </pc:sldMkLst>
      </pc:sldChg>
      <pc:sldChg chg="modTransition">
        <pc:chgData name="Leo Lai" userId="3656b8ee8aab23b7" providerId="LiveId" clId="{5C09590D-60BD-40A0-9E4B-ED9703122FF1}" dt="2019-10-21T05:25:42.414" v="262"/>
        <pc:sldMkLst>
          <pc:docMk/>
          <pc:sldMk cId="3029623426" sldId="882"/>
        </pc:sldMkLst>
      </pc:sldChg>
      <pc:sldChg chg="modSp">
        <pc:chgData name="Leo Lai" userId="3656b8ee8aab23b7" providerId="LiveId" clId="{5C09590D-60BD-40A0-9E4B-ED9703122FF1}" dt="2019-10-20T22:35:32.465" v="249" actId="20577"/>
        <pc:sldMkLst>
          <pc:docMk/>
          <pc:sldMk cId="3380236638" sldId="888"/>
        </pc:sldMkLst>
        <pc:spChg chg="mod">
          <ac:chgData name="Leo Lai" userId="3656b8ee8aab23b7" providerId="LiveId" clId="{5C09590D-60BD-40A0-9E4B-ED9703122FF1}" dt="2019-10-20T22:35:32.465" v="249" actId="20577"/>
          <ac:spMkLst>
            <pc:docMk/>
            <pc:sldMk cId="3380236638" sldId="888"/>
            <ac:spMk id="3" creationId="{0C917BEA-5250-41C8-8E16-A0BBB2D1B596}"/>
          </ac:spMkLst>
        </pc:spChg>
      </pc:sldChg>
      <pc:sldChg chg="modSp">
        <pc:chgData name="Leo Lai" userId="3656b8ee8aab23b7" providerId="LiveId" clId="{5C09590D-60BD-40A0-9E4B-ED9703122FF1}" dt="2019-10-20T22:32:36.408" v="200" actId="20577"/>
        <pc:sldMkLst>
          <pc:docMk/>
          <pc:sldMk cId="2556849760" sldId="893"/>
        </pc:sldMkLst>
        <pc:spChg chg="mod">
          <ac:chgData name="Leo Lai" userId="3656b8ee8aab23b7" providerId="LiveId" clId="{5C09590D-60BD-40A0-9E4B-ED9703122FF1}" dt="2019-10-20T22:32:36.408" v="200" actId="20577"/>
          <ac:spMkLst>
            <pc:docMk/>
            <pc:sldMk cId="2556849760" sldId="893"/>
            <ac:spMk id="2" creationId="{023BE096-8750-4C13-B96D-030C095F0CE5}"/>
          </ac:spMkLst>
        </pc:spChg>
      </pc:sldChg>
      <pc:sldChg chg="modSp">
        <pc:chgData name="Leo Lai" userId="3656b8ee8aab23b7" providerId="LiveId" clId="{5C09590D-60BD-40A0-9E4B-ED9703122FF1}" dt="2019-10-20T22:33:00.761" v="203" actId="20577"/>
        <pc:sldMkLst>
          <pc:docMk/>
          <pc:sldMk cId="3206991306" sldId="894"/>
        </pc:sldMkLst>
        <pc:spChg chg="mod">
          <ac:chgData name="Leo Lai" userId="3656b8ee8aab23b7" providerId="LiveId" clId="{5C09590D-60BD-40A0-9E4B-ED9703122FF1}" dt="2019-10-20T22:33:00.761" v="203" actId="20577"/>
          <ac:spMkLst>
            <pc:docMk/>
            <pc:sldMk cId="3206991306" sldId="894"/>
            <ac:spMk id="3" creationId="{6B124A5C-D40E-47A3-91B7-90440385332C}"/>
          </ac:spMkLst>
        </pc:spChg>
      </pc:sldChg>
      <pc:sldChg chg="add">
        <pc:chgData name="Leo Lai" userId="3656b8ee8aab23b7" providerId="LiveId" clId="{5C09590D-60BD-40A0-9E4B-ED9703122FF1}" dt="2019-10-20T22:34:09.480" v="204"/>
        <pc:sldMkLst>
          <pc:docMk/>
          <pc:sldMk cId="1295757792" sldId="900"/>
        </pc:sldMkLst>
      </pc:sldChg>
      <pc:sldChg chg="add">
        <pc:chgData name="Leo Lai" userId="3656b8ee8aab23b7" providerId="LiveId" clId="{5C09590D-60BD-40A0-9E4B-ED9703122FF1}" dt="2019-10-20T22:34:09.480" v="204"/>
        <pc:sldMkLst>
          <pc:docMk/>
          <pc:sldMk cId="373576637" sldId="901"/>
        </pc:sldMkLst>
      </pc:sldChg>
    </pc:docChg>
  </pc:docChgLst>
  <pc:docChgLst>
    <pc:chgData name="Leo Lai" userId="3656b8ee8aab23b7" providerId="LiveId" clId="{DC43226A-358D-4656-9629-D7504F46C6F9}"/>
    <pc:docChg chg="undo custSel addSld delSld modSld sldOrd">
      <pc:chgData name="Leo Lai" userId="3656b8ee8aab23b7" providerId="LiveId" clId="{DC43226A-358D-4656-9629-D7504F46C6F9}" dt="2022-10-24T05:27:01.450" v="6329" actId="20577"/>
      <pc:docMkLst>
        <pc:docMk/>
      </pc:docMkLst>
      <pc:sldChg chg="modSp mod">
        <pc:chgData name="Leo Lai" userId="3656b8ee8aab23b7" providerId="LiveId" clId="{DC43226A-358D-4656-9629-D7504F46C6F9}" dt="2022-10-16T01:03:07.615" v="4490" actId="27636"/>
        <pc:sldMkLst>
          <pc:docMk/>
          <pc:sldMk cId="1496736988" sldId="256"/>
        </pc:sldMkLst>
        <pc:spChg chg="mod">
          <ac:chgData name="Leo Lai" userId="3656b8ee8aab23b7" providerId="LiveId" clId="{DC43226A-358D-4656-9629-D7504F46C6F9}" dt="2022-10-16T01:03:07.615" v="4490" actId="27636"/>
          <ac:spMkLst>
            <pc:docMk/>
            <pc:sldMk cId="1496736988" sldId="256"/>
            <ac:spMk id="2" creationId="{67E48E5F-C68E-45F0-892E-B0200DE70325}"/>
          </ac:spMkLst>
        </pc:spChg>
        <pc:spChg chg="mod">
          <ac:chgData name="Leo Lai" userId="3656b8ee8aab23b7" providerId="LiveId" clId="{DC43226A-358D-4656-9629-D7504F46C6F9}" dt="2022-09-23T19:19:30.657" v="103" actId="20577"/>
          <ac:spMkLst>
            <pc:docMk/>
            <pc:sldMk cId="1496736988" sldId="256"/>
            <ac:spMk id="3" creationId="{785B7F32-1892-474C-808D-5EC22EE197FB}"/>
          </ac:spMkLst>
        </pc:spChg>
      </pc:sldChg>
      <pc:sldChg chg="modSp mod">
        <pc:chgData name="Leo Lai" userId="3656b8ee8aab23b7" providerId="LiveId" clId="{DC43226A-358D-4656-9629-D7504F46C6F9}" dt="2022-09-23T19:23:12.314" v="664" actId="20577"/>
        <pc:sldMkLst>
          <pc:docMk/>
          <pc:sldMk cId="2435956771" sldId="257"/>
        </pc:sldMkLst>
        <pc:spChg chg="mod">
          <ac:chgData name="Leo Lai" userId="3656b8ee8aab23b7" providerId="LiveId" clId="{DC43226A-358D-4656-9629-D7504F46C6F9}" dt="2022-09-23T19:23:12.314" v="664" actId="20577"/>
          <ac:spMkLst>
            <pc:docMk/>
            <pc:sldMk cId="2435956771" sldId="257"/>
            <ac:spMk id="3" creationId="{D8E56456-8BFE-48BB-A063-8D6D3E496F54}"/>
          </ac:spMkLst>
        </pc:spChg>
      </pc:sldChg>
      <pc:sldChg chg="modSp add mod">
        <pc:chgData name="Leo Lai" userId="3656b8ee8aab23b7" providerId="LiveId" clId="{DC43226A-358D-4656-9629-D7504F46C6F9}" dt="2022-10-22T03:04:01.464" v="5372" actId="20577"/>
        <pc:sldMkLst>
          <pc:docMk/>
          <pc:sldMk cId="337224364" sldId="258"/>
        </pc:sldMkLst>
        <pc:spChg chg="mod">
          <ac:chgData name="Leo Lai" userId="3656b8ee8aab23b7" providerId="LiveId" clId="{DC43226A-358D-4656-9629-D7504F46C6F9}" dt="2022-10-16T01:26:48.953" v="4574" actId="20577"/>
          <ac:spMkLst>
            <pc:docMk/>
            <pc:sldMk cId="337224364" sldId="258"/>
            <ac:spMk id="2" creationId="{C6BEF6F6-A406-4671-BD81-62711AE9D27D}"/>
          </ac:spMkLst>
        </pc:spChg>
        <pc:spChg chg="mod">
          <ac:chgData name="Leo Lai" userId="3656b8ee8aab23b7" providerId="LiveId" clId="{DC43226A-358D-4656-9629-D7504F46C6F9}" dt="2022-10-22T03:04:01.464" v="5372" actId="20577"/>
          <ac:spMkLst>
            <pc:docMk/>
            <pc:sldMk cId="337224364" sldId="258"/>
            <ac:spMk id="3" creationId="{6B620843-4320-4104-BCAC-DA023A606E03}"/>
          </ac:spMkLst>
        </pc:spChg>
      </pc:sldChg>
      <pc:sldChg chg="add del">
        <pc:chgData name="Leo Lai" userId="3656b8ee8aab23b7" providerId="LiveId" clId="{DC43226A-358D-4656-9629-D7504F46C6F9}" dt="2022-10-15T23:53:38.202" v="2360" actId="2696"/>
        <pc:sldMkLst>
          <pc:docMk/>
          <pc:sldMk cId="1003791088" sldId="259"/>
        </pc:sldMkLst>
      </pc:sldChg>
      <pc:sldChg chg="add">
        <pc:chgData name="Leo Lai" userId="3656b8ee8aab23b7" providerId="LiveId" clId="{DC43226A-358D-4656-9629-D7504F46C6F9}" dt="2022-10-15T23:04:58.619" v="1795"/>
        <pc:sldMkLst>
          <pc:docMk/>
          <pc:sldMk cId="1664577485" sldId="260"/>
        </pc:sldMkLst>
      </pc:sldChg>
      <pc:sldChg chg="add">
        <pc:chgData name="Leo Lai" userId="3656b8ee8aab23b7" providerId="LiveId" clId="{DC43226A-358D-4656-9629-D7504F46C6F9}" dt="2022-10-15T23:04:58.619" v="1795"/>
        <pc:sldMkLst>
          <pc:docMk/>
          <pc:sldMk cId="2419190500" sldId="261"/>
        </pc:sldMkLst>
      </pc:sldChg>
      <pc:sldChg chg="addSp modSp add mod">
        <pc:chgData name="Leo Lai" userId="3656b8ee8aab23b7" providerId="LiveId" clId="{DC43226A-358D-4656-9629-D7504F46C6F9}" dt="2022-10-15T23:53:19.553" v="2359" actId="1076"/>
        <pc:sldMkLst>
          <pc:docMk/>
          <pc:sldMk cId="2140474508" sldId="262"/>
        </pc:sldMkLst>
        <pc:spChg chg="mod">
          <ac:chgData name="Leo Lai" userId="3656b8ee8aab23b7" providerId="LiveId" clId="{DC43226A-358D-4656-9629-D7504F46C6F9}" dt="2022-10-15T23:52:55.176" v="2356" actId="207"/>
          <ac:spMkLst>
            <pc:docMk/>
            <pc:sldMk cId="2140474508" sldId="262"/>
            <ac:spMk id="2" creationId="{69AF75B6-8C89-4C69-96F6-B588559CF4F2}"/>
          </ac:spMkLst>
        </pc:spChg>
        <pc:spChg chg="mod">
          <ac:chgData name="Leo Lai" userId="3656b8ee8aab23b7" providerId="LiveId" clId="{DC43226A-358D-4656-9629-D7504F46C6F9}" dt="2022-10-15T23:52:19.687" v="2326" actId="21"/>
          <ac:spMkLst>
            <pc:docMk/>
            <pc:sldMk cId="2140474508" sldId="262"/>
            <ac:spMk id="3" creationId="{5F657D2F-B7BD-4026-95B9-27E1602EBF6A}"/>
          </ac:spMkLst>
        </pc:spChg>
        <pc:spChg chg="add mod">
          <ac:chgData name="Leo Lai" userId="3656b8ee8aab23b7" providerId="LiveId" clId="{DC43226A-358D-4656-9629-D7504F46C6F9}" dt="2022-10-15T23:53:06.346" v="2358" actId="1076"/>
          <ac:spMkLst>
            <pc:docMk/>
            <pc:sldMk cId="2140474508" sldId="262"/>
            <ac:spMk id="5" creationId="{77BAFAE8-FA0E-ED96-E539-664CFB5B9B1F}"/>
          </ac:spMkLst>
        </pc:spChg>
        <pc:spChg chg="add">
          <ac:chgData name="Leo Lai" userId="3656b8ee8aab23b7" providerId="LiveId" clId="{DC43226A-358D-4656-9629-D7504F46C6F9}" dt="2022-10-15T23:51:29.531" v="2319"/>
          <ac:spMkLst>
            <pc:docMk/>
            <pc:sldMk cId="2140474508" sldId="262"/>
            <ac:spMk id="6" creationId="{6BE833D4-1980-E998-FBAE-4F814111519D}"/>
          </ac:spMkLst>
        </pc:spChg>
        <pc:spChg chg="add mod">
          <ac:chgData name="Leo Lai" userId="3656b8ee8aab23b7" providerId="LiveId" clId="{DC43226A-358D-4656-9629-D7504F46C6F9}" dt="2022-10-15T23:51:36.909" v="2320"/>
          <ac:spMkLst>
            <pc:docMk/>
            <pc:sldMk cId="2140474508" sldId="262"/>
            <ac:spMk id="7" creationId="{48247494-3BB3-002D-4DB0-5A5877F321F3}"/>
          </ac:spMkLst>
        </pc:spChg>
        <pc:picChg chg="add mod">
          <ac:chgData name="Leo Lai" userId="3656b8ee8aab23b7" providerId="LiveId" clId="{DC43226A-358D-4656-9629-D7504F46C6F9}" dt="2022-10-15T23:53:19.553" v="2359" actId="1076"/>
          <ac:picMkLst>
            <pc:docMk/>
            <pc:sldMk cId="2140474508" sldId="262"/>
            <ac:picMk id="9" creationId="{369CA808-70CB-9F88-6ACD-A0169DE5E126}"/>
          </ac:picMkLst>
        </pc:picChg>
      </pc:sldChg>
      <pc:sldChg chg="modSp add mod">
        <pc:chgData name="Leo Lai" userId="3656b8ee8aab23b7" providerId="LiveId" clId="{DC43226A-358D-4656-9629-D7504F46C6F9}" dt="2022-10-22T03:04:39.505" v="5374"/>
        <pc:sldMkLst>
          <pc:docMk/>
          <pc:sldMk cId="996869392" sldId="263"/>
        </pc:sldMkLst>
        <pc:spChg chg="mod">
          <ac:chgData name="Leo Lai" userId="3656b8ee8aab23b7" providerId="LiveId" clId="{DC43226A-358D-4656-9629-D7504F46C6F9}" dt="2022-10-22T03:04:39.505" v="5374"/>
          <ac:spMkLst>
            <pc:docMk/>
            <pc:sldMk cId="996869392" sldId="263"/>
            <ac:spMk id="3" creationId="{5069630A-75A0-421C-83F3-9923FE8BB58A}"/>
          </ac:spMkLst>
        </pc:spChg>
      </pc:sldChg>
      <pc:sldChg chg="add">
        <pc:chgData name="Leo Lai" userId="3656b8ee8aab23b7" providerId="LiveId" clId="{DC43226A-358D-4656-9629-D7504F46C6F9}" dt="2022-10-15T23:04:58.619" v="1795"/>
        <pc:sldMkLst>
          <pc:docMk/>
          <pc:sldMk cId="2285024266" sldId="264"/>
        </pc:sldMkLst>
      </pc:sldChg>
      <pc:sldChg chg="del">
        <pc:chgData name="Leo Lai" userId="3656b8ee8aab23b7" providerId="LiveId" clId="{DC43226A-358D-4656-9629-D7504F46C6F9}" dt="2022-09-23T19:24:18.485" v="665" actId="2696"/>
        <pc:sldMkLst>
          <pc:docMk/>
          <pc:sldMk cId="2515273068" sldId="308"/>
        </pc:sldMkLst>
      </pc:sldChg>
      <pc:sldChg chg="del">
        <pc:chgData name="Leo Lai" userId="3656b8ee8aab23b7" providerId="LiveId" clId="{DC43226A-358D-4656-9629-D7504F46C6F9}" dt="2022-09-23T19:24:18.485" v="665" actId="2696"/>
        <pc:sldMkLst>
          <pc:docMk/>
          <pc:sldMk cId="3537130330" sldId="309"/>
        </pc:sldMkLst>
      </pc:sldChg>
      <pc:sldChg chg="del">
        <pc:chgData name="Leo Lai" userId="3656b8ee8aab23b7" providerId="LiveId" clId="{DC43226A-358D-4656-9629-D7504F46C6F9}" dt="2022-09-23T19:24:18.485" v="665" actId="2696"/>
        <pc:sldMkLst>
          <pc:docMk/>
          <pc:sldMk cId="1449983641" sldId="310"/>
        </pc:sldMkLst>
      </pc:sldChg>
      <pc:sldChg chg="del">
        <pc:chgData name="Leo Lai" userId="3656b8ee8aab23b7" providerId="LiveId" clId="{DC43226A-358D-4656-9629-D7504F46C6F9}" dt="2022-09-23T19:24:18.485" v="665" actId="2696"/>
        <pc:sldMkLst>
          <pc:docMk/>
          <pc:sldMk cId="0" sldId="714"/>
        </pc:sldMkLst>
      </pc:sldChg>
      <pc:sldChg chg="del">
        <pc:chgData name="Leo Lai" userId="3656b8ee8aab23b7" providerId="LiveId" clId="{DC43226A-358D-4656-9629-D7504F46C6F9}" dt="2022-09-23T19:24:18.485" v="665" actId="2696"/>
        <pc:sldMkLst>
          <pc:docMk/>
          <pc:sldMk cId="0" sldId="757"/>
        </pc:sldMkLst>
      </pc:sldChg>
      <pc:sldChg chg="del">
        <pc:chgData name="Leo Lai" userId="3656b8ee8aab23b7" providerId="LiveId" clId="{DC43226A-358D-4656-9629-D7504F46C6F9}" dt="2022-09-23T19:24:18.485" v="665" actId="2696"/>
        <pc:sldMkLst>
          <pc:docMk/>
          <pc:sldMk cId="0" sldId="763"/>
        </pc:sldMkLst>
      </pc:sldChg>
      <pc:sldChg chg="del">
        <pc:chgData name="Leo Lai" userId="3656b8ee8aab23b7" providerId="LiveId" clId="{DC43226A-358D-4656-9629-D7504F46C6F9}" dt="2022-09-23T19:24:18.485" v="665" actId="2696"/>
        <pc:sldMkLst>
          <pc:docMk/>
          <pc:sldMk cId="0" sldId="768"/>
        </pc:sldMkLst>
      </pc:sldChg>
      <pc:sldChg chg="del">
        <pc:chgData name="Leo Lai" userId="3656b8ee8aab23b7" providerId="LiveId" clId="{DC43226A-358D-4656-9629-D7504F46C6F9}" dt="2022-09-23T19:24:18.485" v="665" actId="2696"/>
        <pc:sldMkLst>
          <pc:docMk/>
          <pc:sldMk cId="2067613700" sldId="841"/>
        </pc:sldMkLst>
      </pc:sldChg>
      <pc:sldChg chg="del">
        <pc:chgData name="Leo Lai" userId="3656b8ee8aab23b7" providerId="LiveId" clId="{DC43226A-358D-4656-9629-D7504F46C6F9}" dt="2022-09-23T19:24:18.485" v="665" actId="2696"/>
        <pc:sldMkLst>
          <pc:docMk/>
          <pc:sldMk cId="0" sldId="842"/>
        </pc:sldMkLst>
      </pc:sldChg>
      <pc:sldChg chg="del">
        <pc:chgData name="Leo Lai" userId="3656b8ee8aab23b7" providerId="LiveId" clId="{DC43226A-358D-4656-9629-D7504F46C6F9}" dt="2022-09-23T19:24:18.485" v="665" actId="2696"/>
        <pc:sldMkLst>
          <pc:docMk/>
          <pc:sldMk cId="0" sldId="846"/>
        </pc:sldMkLst>
      </pc:sldChg>
      <pc:sldChg chg="del">
        <pc:chgData name="Leo Lai" userId="3656b8ee8aab23b7" providerId="LiveId" clId="{DC43226A-358D-4656-9629-D7504F46C6F9}" dt="2022-09-23T19:24:18.485" v="665" actId="2696"/>
        <pc:sldMkLst>
          <pc:docMk/>
          <pc:sldMk cId="0" sldId="848"/>
        </pc:sldMkLst>
      </pc:sldChg>
      <pc:sldChg chg="del">
        <pc:chgData name="Leo Lai" userId="3656b8ee8aab23b7" providerId="LiveId" clId="{DC43226A-358D-4656-9629-D7504F46C6F9}" dt="2022-09-23T19:24:18.485" v="665" actId="2696"/>
        <pc:sldMkLst>
          <pc:docMk/>
          <pc:sldMk cId="1192326738" sldId="854"/>
        </pc:sldMkLst>
      </pc:sldChg>
      <pc:sldChg chg="del">
        <pc:chgData name="Leo Lai" userId="3656b8ee8aab23b7" providerId="LiveId" clId="{DC43226A-358D-4656-9629-D7504F46C6F9}" dt="2022-09-23T19:24:18.485" v="665" actId="2696"/>
        <pc:sldMkLst>
          <pc:docMk/>
          <pc:sldMk cId="2343489054" sldId="855"/>
        </pc:sldMkLst>
      </pc:sldChg>
      <pc:sldChg chg="del">
        <pc:chgData name="Leo Lai" userId="3656b8ee8aab23b7" providerId="LiveId" clId="{DC43226A-358D-4656-9629-D7504F46C6F9}" dt="2022-09-23T19:24:18.485" v="665" actId="2696"/>
        <pc:sldMkLst>
          <pc:docMk/>
          <pc:sldMk cId="4207102962" sldId="856"/>
        </pc:sldMkLst>
      </pc:sldChg>
      <pc:sldChg chg="del">
        <pc:chgData name="Leo Lai" userId="3656b8ee8aab23b7" providerId="LiveId" clId="{DC43226A-358D-4656-9629-D7504F46C6F9}" dt="2022-09-23T19:24:18.485" v="665" actId="2696"/>
        <pc:sldMkLst>
          <pc:docMk/>
          <pc:sldMk cId="1956205051" sldId="857"/>
        </pc:sldMkLst>
      </pc:sldChg>
      <pc:sldChg chg="del">
        <pc:chgData name="Leo Lai" userId="3656b8ee8aab23b7" providerId="LiveId" clId="{DC43226A-358D-4656-9629-D7504F46C6F9}" dt="2022-09-23T19:24:18.485" v="665" actId="2696"/>
        <pc:sldMkLst>
          <pc:docMk/>
          <pc:sldMk cId="3860371406" sldId="858"/>
        </pc:sldMkLst>
      </pc:sldChg>
      <pc:sldChg chg="del">
        <pc:chgData name="Leo Lai" userId="3656b8ee8aab23b7" providerId="LiveId" clId="{DC43226A-358D-4656-9629-D7504F46C6F9}" dt="2022-09-23T19:24:18.485" v="665" actId="2696"/>
        <pc:sldMkLst>
          <pc:docMk/>
          <pc:sldMk cId="3995304085" sldId="859"/>
        </pc:sldMkLst>
      </pc:sldChg>
      <pc:sldChg chg="del">
        <pc:chgData name="Leo Lai" userId="3656b8ee8aab23b7" providerId="LiveId" clId="{DC43226A-358D-4656-9629-D7504F46C6F9}" dt="2022-09-23T19:24:18.485" v="665" actId="2696"/>
        <pc:sldMkLst>
          <pc:docMk/>
          <pc:sldMk cId="690253964" sldId="860"/>
        </pc:sldMkLst>
      </pc:sldChg>
      <pc:sldChg chg="modSp mod">
        <pc:chgData name="Leo Lai" userId="3656b8ee8aab23b7" providerId="LiveId" clId="{DC43226A-358D-4656-9629-D7504F46C6F9}" dt="2022-10-05T23:39:34.768" v="768" actId="20577"/>
        <pc:sldMkLst>
          <pc:docMk/>
          <pc:sldMk cId="570559951" sldId="863"/>
        </pc:sldMkLst>
        <pc:spChg chg="mod">
          <ac:chgData name="Leo Lai" userId="3656b8ee8aab23b7" providerId="LiveId" clId="{DC43226A-358D-4656-9629-D7504F46C6F9}" dt="2022-10-05T23:39:34.768" v="768" actId="20577"/>
          <ac:spMkLst>
            <pc:docMk/>
            <pc:sldMk cId="570559951" sldId="863"/>
            <ac:spMk id="3" creationId="{6D278505-3EBC-4289-B79D-1660EFE3DC9D}"/>
          </ac:spMkLst>
        </pc:spChg>
      </pc:sldChg>
      <pc:sldChg chg="modSp mod">
        <pc:chgData name="Leo Lai" userId="3656b8ee8aab23b7" providerId="LiveId" clId="{DC43226A-358D-4656-9629-D7504F46C6F9}" dt="2022-10-05T23:48:27.446" v="825" actId="20577"/>
        <pc:sldMkLst>
          <pc:docMk/>
          <pc:sldMk cId="3069823366" sldId="864"/>
        </pc:sldMkLst>
        <pc:spChg chg="mod">
          <ac:chgData name="Leo Lai" userId="3656b8ee8aab23b7" providerId="LiveId" clId="{DC43226A-358D-4656-9629-D7504F46C6F9}" dt="2022-10-05T23:48:27.446" v="825" actId="20577"/>
          <ac:spMkLst>
            <pc:docMk/>
            <pc:sldMk cId="3069823366" sldId="864"/>
            <ac:spMk id="2" creationId="{B86D52FA-5C8E-46D1-9452-A6576BC8F2AC}"/>
          </ac:spMkLst>
        </pc:spChg>
      </pc:sldChg>
      <pc:sldChg chg="delSp modSp mod">
        <pc:chgData name="Leo Lai" userId="3656b8ee8aab23b7" providerId="LiveId" clId="{DC43226A-358D-4656-9629-D7504F46C6F9}" dt="2022-10-05T23:39:18.962" v="742" actId="5793"/>
        <pc:sldMkLst>
          <pc:docMk/>
          <pc:sldMk cId="2772446884" sldId="865"/>
        </pc:sldMkLst>
        <pc:spChg chg="mod">
          <ac:chgData name="Leo Lai" userId="3656b8ee8aab23b7" providerId="LiveId" clId="{DC43226A-358D-4656-9629-D7504F46C6F9}" dt="2022-10-05T23:39:18.962" v="742" actId="5793"/>
          <ac:spMkLst>
            <pc:docMk/>
            <pc:sldMk cId="2772446884" sldId="865"/>
            <ac:spMk id="3" creationId="{1F625232-6AF3-43BD-9B11-4B4649F0B8E6}"/>
          </ac:spMkLst>
        </pc:spChg>
        <pc:picChg chg="del">
          <ac:chgData name="Leo Lai" userId="3656b8ee8aab23b7" providerId="LiveId" clId="{DC43226A-358D-4656-9629-D7504F46C6F9}" dt="2022-10-05T23:39:14.442" v="734" actId="478"/>
          <ac:picMkLst>
            <pc:docMk/>
            <pc:sldMk cId="2772446884" sldId="865"/>
            <ac:picMk id="9" creationId="{7CB2E072-B9AF-4982-8E66-E1FE1031A2AC}"/>
          </ac:picMkLst>
        </pc:picChg>
      </pc:sldChg>
      <pc:sldChg chg="modSp mod">
        <pc:chgData name="Leo Lai" userId="3656b8ee8aab23b7" providerId="LiveId" clId="{DC43226A-358D-4656-9629-D7504F46C6F9}" dt="2022-10-06T00:08:18.710" v="1061" actId="20577"/>
        <pc:sldMkLst>
          <pc:docMk/>
          <pc:sldMk cId="3488854751" sldId="866"/>
        </pc:sldMkLst>
        <pc:spChg chg="mod">
          <ac:chgData name="Leo Lai" userId="3656b8ee8aab23b7" providerId="LiveId" clId="{DC43226A-358D-4656-9629-D7504F46C6F9}" dt="2022-10-06T00:08:18.710" v="1061" actId="20577"/>
          <ac:spMkLst>
            <pc:docMk/>
            <pc:sldMk cId="3488854751" sldId="866"/>
            <ac:spMk id="3" creationId="{C8CDBE06-3C08-41C4-A4E2-AD88E744F08E}"/>
          </ac:spMkLst>
        </pc:spChg>
      </pc:sldChg>
      <pc:sldChg chg="addSp delSp modSp mod">
        <pc:chgData name="Leo Lai" userId="3656b8ee8aab23b7" providerId="LiveId" clId="{DC43226A-358D-4656-9629-D7504F46C6F9}" dt="2022-10-05T23:46:17.949" v="804" actId="1076"/>
        <pc:sldMkLst>
          <pc:docMk/>
          <pc:sldMk cId="983716675" sldId="867"/>
        </pc:sldMkLst>
        <pc:spChg chg="add del mod">
          <ac:chgData name="Leo Lai" userId="3656b8ee8aab23b7" providerId="LiveId" clId="{DC43226A-358D-4656-9629-D7504F46C6F9}" dt="2022-10-05T23:45:44.053" v="770" actId="931"/>
          <ac:spMkLst>
            <pc:docMk/>
            <pc:sldMk cId="983716675" sldId="867"/>
            <ac:spMk id="4" creationId="{DB31F557-C129-DAF8-5A1A-06B0E0B942DE}"/>
          </ac:spMkLst>
        </pc:spChg>
        <pc:spChg chg="mod">
          <ac:chgData name="Leo Lai" userId="3656b8ee8aab23b7" providerId="LiveId" clId="{DC43226A-358D-4656-9629-D7504F46C6F9}" dt="2022-10-05T23:46:17.949" v="804" actId="1076"/>
          <ac:spMkLst>
            <pc:docMk/>
            <pc:sldMk cId="983716675" sldId="867"/>
            <ac:spMk id="6" creationId="{DA482591-0533-4EFE-AEC5-1FCDDC0B000B}"/>
          </ac:spMkLst>
        </pc:spChg>
        <pc:picChg chg="del">
          <ac:chgData name="Leo Lai" userId="3656b8ee8aab23b7" providerId="LiveId" clId="{DC43226A-358D-4656-9629-D7504F46C6F9}" dt="2022-10-05T23:45:21.931" v="769" actId="478"/>
          <ac:picMkLst>
            <pc:docMk/>
            <pc:sldMk cId="983716675" sldId="867"/>
            <ac:picMk id="5" creationId="{FEFB25BA-D351-4D3C-8774-81694551C606}"/>
          </ac:picMkLst>
        </pc:picChg>
        <pc:picChg chg="add mod">
          <ac:chgData name="Leo Lai" userId="3656b8ee8aab23b7" providerId="LiveId" clId="{DC43226A-358D-4656-9629-D7504F46C6F9}" dt="2022-10-05T23:45:51.741" v="775" actId="1076"/>
          <ac:picMkLst>
            <pc:docMk/>
            <pc:sldMk cId="983716675" sldId="867"/>
            <ac:picMk id="8" creationId="{EA8EC3FE-A389-767C-AB05-D420E3C134BB}"/>
          </ac:picMkLst>
        </pc:picChg>
      </pc:sldChg>
      <pc:sldChg chg="modSp mod">
        <pc:chgData name="Leo Lai" userId="3656b8ee8aab23b7" providerId="LiveId" clId="{DC43226A-358D-4656-9629-D7504F46C6F9}" dt="2022-10-05T23:46:54.003" v="805" actId="20577"/>
        <pc:sldMkLst>
          <pc:docMk/>
          <pc:sldMk cId="3623340266" sldId="870"/>
        </pc:sldMkLst>
        <pc:spChg chg="mod">
          <ac:chgData name="Leo Lai" userId="3656b8ee8aab23b7" providerId="LiveId" clId="{DC43226A-358D-4656-9629-D7504F46C6F9}" dt="2022-10-05T23:46:54.003" v="805" actId="20577"/>
          <ac:spMkLst>
            <pc:docMk/>
            <pc:sldMk cId="3623340266" sldId="870"/>
            <ac:spMk id="3" creationId="{0EC378CC-A6F8-4D1F-B363-A66BD80BF7F5}"/>
          </ac:spMkLst>
        </pc:spChg>
      </pc:sldChg>
      <pc:sldChg chg="del">
        <pc:chgData name="Leo Lai" userId="3656b8ee8aab23b7" providerId="LiveId" clId="{DC43226A-358D-4656-9629-D7504F46C6F9}" dt="2022-09-23T19:25:06.508" v="666" actId="2696"/>
        <pc:sldMkLst>
          <pc:docMk/>
          <pc:sldMk cId="3437429185" sldId="871"/>
        </pc:sldMkLst>
      </pc:sldChg>
      <pc:sldChg chg="del">
        <pc:chgData name="Leo Lai" userId="3656b8ee8aab23b7" providerId="LiveId" clId="{DC43226A-358D-4656-9629-D7504F46C6F9}" dt="2022-09-23T19:25:06.508" v="666" actId="2696"/>
        <pc:sldMkLst>
          <pc:docMk/>
          <pc:sldMk cId="2949271559" sldId="874"/>
        </pc:sldMkLst>
      </pc:sldChg>
      <pc:sldChg chg="del">
        <pc:chgData name="Leo Lai" userId="3656b8ee8aab23b7" providerId="LiveId" clId="{DC43226A-358D-4656-9629-D7504F46C6F9}" dt="2022-10-23T23:46:43.437" v="5451" actId="2696"/>
        <pc:sldMkLst>
          <pc:docMk/>
          <pc:sldMk cId="2620587773" sldId="877"/>
        </pc:sldMkLst>
      </pc:sldChg>
      <pc:sldChg chg="del">
        <pc:chgData name="Leo Lai" userId="3656b8ee8aab23b7" providerId="LiveId" clId="{DC43226A-358D-4656-9629-D7504F46C6F9}" dt="2022-10-16T01:22:21.022" v="4524" actId="2696"/>
        <pc:sldMkLst>
          <pc:docMk/>
          <pc:sldMk cId="1344551529" sldId="878"/>
        </pc:sldMkLst>
      </pc:sldChg>
      <pc:sldChg chg="modSp mod">
        <pc:chgData name="Leo Lai" userId="3656b8ee8aab23b7" providerId="LiveId" clId="{DC43226A-358D-4656-9629-D7504F46C6F9}" dt="2022-10-16T01:20:53" v="4523" actId="20577"/>
        <pc:sldMkLst>
          <pc:docMk/>
          <pc:sldMk cId="4003658006" sldId="879"/>
        </pc:sldMkLst>
        <pc:spChg chg="mod">
          <ac:chgData name="Leo Lai" userId="3656b8ee8aab23b7" providerId="LiveId" clId="{DC43226A-358D-4656-9629-D7504F46C6F9}" dt="2022-10-16T01:20:53" v="4523" actId="20577"/>
          <ac:spMkLst>
            <pc:docMk/>
            <pc:sldMk cId="4003658006" sldId="879"/>
            <ac:spMk id="3" creationId="{6C6CFF44-E0D7-4869-97B0-C650D525BFF1}"/>
          </ac:spMkLst>
        </pc:spChg>
      </pc:sldChg>
      <pc:sldChg chg="del">
        <pc:chgData name="Leo Lai" userId="3656b8ee8aab23b7" providerId="LiveId" clId="{DC43226A-358D-4656-9629-D7504F46C6F9}" dt="2022-09-23T19:28:31.731" v="667" actId="2696"/>
        <pc:sldMkLst>
          <pc:docMk/>
          <pc:sldMk cId="686484600" sldId="880"/>
        </pc:sldMkLst>
      </pc:sldChg>
      <pc:sldChg chg="del">
        <pc:chgData name="Leo Lai" userId="3656b8ee8aab23b7" providerId="LiveId" clId="{DC43226A-358D-4656-9629-D7504F46C6F9}" dt="2022-09-23T19:28:31.731" v="667" actId="2696"/>
        <pc:sldMkLst>
          <pc:docMk/>
          <pc:sldMk cId="2179687098" sldId="881"/>
        </pc:sldMkLst>
      </pc:sldChg>
      <pc:sldChg chg="del">
        <pc:chgData name="Leo Lai" userId="3656b8ee8aab23b7" providerId="LiveId" clId="{DC43226A-358D-4656-9629-D7504F46C6F9}" dt="2022-09-23T19:28:31.731" v="667" actId="2696"/>
        <pc:sldMkLst>
          <pc:docMk/>
          <pc:sldMk cId="3029623426" sldId="882"/>
        </pc:sldMkLst>
      </pc:sldChg>
      <pc:sldChg chg="del">
        <pc:chgData name="Leo Lai" userId="3656b8ee8aab23b7" providerId="LiveId" clId="{DC43226A-358D-4656-9629-D7504F46C6F9}" dt="2022-10-16T01:35:46.245" v="4901" actId="2696"/>
        <pc:sldMkLst>
          <pc:docMk/>
          <pc:sldMk cId="2725958603" sldId="884"/>
        </pc:sldMkLst>
      </pc:sldChg>
      <pc:sldChg chg="ord">
        <pc:chgData name="Leo Lai" userId="3656b8ee8aab23b7" providerId="LiveId" clId="{DC43226A-358D-4656-9629-D7504F46C6F9}" dt="2022-10-05T23:38:35.101" v="733"/>
        <pc:sldMkLst>
          <pc:docMk/>
          <pc:sldMk cId="298132741" sldId="886"/>
        </pc:sldMkLst>
      </pc:sldChg>
      <pc:sldChg chg="del">
        <pc:chgData name="Leo Lai" userId="3656b8ee8aab23b7" providerId="LiveId" clId="{DC43226A-358D-4656-9629-D7504F46C6F9}" dt="2022-09-23T19:24:18.485" v="665" actId="2696"/>
        <pc:sldMkLst>
          <pc:docMk/>
          <pc:sldMk cId="194689826" sldId="887"/>
        </pc:sldMkLst>
      </pc:sldChg>
      <pc:sldChg chg="modSp mod">
        <pc:chgData name="Leo Lai" userId="3656b8ee8aab23b7" providerId="LiveId" clId="{DC43226A-358D-4656-9629-D7504F46C6F9}" dt="2022-10-24T05:27:01.450" v="6329" actId="20577"/>
        <pc:sldMkLst>
          <pc:docMk/>
          <pc:sldMk cId="3380236638" sldId="888"/>
        </pc:sldMkLst>
        <pc:spChg chg="mod">
          <ac:chgData name="Leo Lai" userId="3656b8ee8aab23b7" providerId="LiveId" clId="{DC43226A-358D-4656-9629-D7504F46C6F9}" dt="2022-10-24T05:27:01.450" v="6329" actId="20577"/>
          <ac:spMkLst>
            <pc:docMk/>
            <pc:sldMk cId="3380236638" sldId="888"/>
            <ac:spMk id="3" creationId="{0C917BEA-5250-41C8-8E16-A0BBB2D1B596}"/>
          </ac:spMkLst>
        </pc:spChg>
      </pc:sldChg>
      <pc:sldChg chg="del">
        <pc:chgData name="Leo Lai" userId="3656b8ee8aab23b7" providerId="LiveId" clId="{DC43226A-358D-4656-9629-D7504F46C6F9}" dt="2022-09-23T19:24:18.485" v="665" actId="2696"/>
        <pc:sldMkLst>
          <pc:docMk/>
          <pc:sldMk cId="2915066880" sldId="889"/>
        </pc:sldMkLst>
      </pc:sldChg>
      <pc:sldChg chg="del">
        <pc:chgData name="Leo Lai" userId="3656b8ee8aab23b7" providerId="LiveId" clId="{DC43226A-358D-4656-9629-D7504F46C6F9}" dt="2022-09-23T19:25:06.508" v="666" actId="2696"/>
        <pc:sldMkLst>
          <pc:docMk/>
          <pc:sldMk cId="3845498838" sldId="890"/>
        </pc:sldMkLst>
      </pc:sldChg>
      <pc:sldChg chg="modSp mod">
        <pc:chgData name="Leo Lai" userId="3656b8ee8aab23b7" providerId="LiveId" clId="{DC43226A-358D-4656-9629-D7504F46C6F9}" dt="2022-09-23T20:56:38.630" v="731" actId="20577"/>
        <pc:sldMkLst>
          <pc:docMk/>
          <pc:sldMk cId="3530086523" sldId="891"/>
        </pc:sldMkLst>
        <pc:spChg chg="mod">
          <ac:chgData name="Leo Lai" userId="3656b8ee8aab23b7" providerId="LiveId" clId="{DC43226A-358D-4656-9629-D7504F46C6F9}" dt="2022-09-23T20:56:38.630" v="731" actId="20577"/>
          <ac:spMkLst>
            <pc:docMk/>
            <pc:sldMk cId="3530086523" sldId="891"/>
            <ac:spMk id="3" creationId="{168AE69D-E93E-4935-86BB-C5B4278F7BFD}"/>
          </ac:spMkLst>
        </pc:spChg>
      </pc:sldChg>
      <pc:sldChg chg="addSp delSp modSp new mod">
        <pc:chgData name="Leo Lai" userId="3656b8ee8aab23b7" providerId="LiveId" clId="{DC43226A-358D-4656-9629-D7504F46C6F9}" dt="2022-10-05T23:55:09.227" v="877" actId="1076"/>
        <pc:sldMkLst>
          <pc:docMk/>
          <pc:sldMk cId="4217195537" sldId="892"/>
        </pc:sldMkLst>
        <pc:spChg chg="mod">
          <ac:chgData name="Leo Lai" userId="3656b8ee8aab23b7" providerId="LiveId" clId="{DC43226A-358D-4656-9629-D7504F46C6F9}" dt="2022-10-05T23:54:44.939" v="871" actId="20577"/>
          <ac:spMkLst>
            <pc:docMk/>
            <pc:sldMk cId="4217195537" sldId="892"/>
            <ac:spMk id="2" creationId="{9991907B-C4F1-D742-A4E1-4E06314D055F}"/>
          </ac:spMkLst>
        </pc:spChg>
        <pc:spChg chg="del">
          <ac:chgData name="Leo Lai" userId="3656b8ee8aab23b7" providerId="LiveId" clId="{DC43226A-358D-4656-9629-D7504F46C6F9}" dt="2022-10-05T23:53:52.893" v="837" actId="931"/>
          <ac:spMkLst>
            <pc:docMk/>
            <pc:sldMk cId="4217195537" sldId="892"/>
            <ac:spMk id="3" creationId="{B9424393-CE7B-2991-767E-286B4D1E9774}"/>
          </ac:spMkLst>
        </pc:spChg>
        <pc:picChg chg="add mod">
          <ac:chgData name="Leo Lai" userId="3656b8ee8aab23b7" providerId="LiveId" clId="{DC43226A-358D-4656-9629-D7504F46C6F9}" dt="2022-10-05T23:55:09.227" v="877" actId="1076"/>
          <ac:picMkLst>
            <pc:docMk/>
            <pc:sldMk cId="4217195537" sldId="892"/>
            <ac:picMk id="5" creationId="{CBEF0DCF-97A0-289E-9B87-B08CC860CBAB}"/>
          </ac:picMkLst>
        </pc:picChg>
      </pc:sldChg>
      <pc:sldChg chg="addSp modSp new mod modNotesTx">
        <pc:chgData name="Leo Lai" userId="3656b8ee8aab23b7" providerId="LiveId" clId="{DC43226A-358D-4656-9629-D7504F46C6F9}" dt="2022-10-06T00:12:17.067" v="1191" actId="1076"/>
        <pc:sldMkLst>
          <pc:docMk/>
          <pc:sldMk cId="334152789" sldId="893"/>
        </pc:sldMkLst>
        <pc:spChg chg="mod">
          <ac:chgData name="Leo Lai" userId="3656b8ee8aab23b7" providerId="LiveId" clId="{DC43226A-358D-4656-9629-D7504F46C6F9}" dt="2022-10-05T23:58:34.364" v="973" actId="20577"/>
          <ac:spMkLst>
            <pc:docMk/>
            <pc:sldMk cId="334152789" sldId="893"/>
            <ac:spMk id="2" creationId="{718720AB-21CA-CBDD-0755-4D060644AE76}"/>
          </ac:spMkLst>
        </pc:spChg>
        <pc:spChg chg="mod">
          <ac:chgData name="Leo Lai" userId="3656b8ee8aab23b7" providerId="LiveId" clId="{DC43226A-358D-4656-9629-D7504F46C6F9}" dt="2022-10-06T00:00:03.545" v="1045" actId="20577"/>
          <ac:spMkLst>
            <pc:docMk/>
            <pc:sldMk cId="334152789" sldId="893"/>
            <ac:spMk id="3" creationId="{CD7B5E3C-695E-44CF-3675-2C38E69ADF21}"/>
          </ac:spMkLst>
        </pc:spChg>
        <pc:spChg chg="add mod">
          <ac:chgData name="Leo Lai" userId="3656b8ee8aab23b7" providerId="LiveId" clId="{DC43226A-358D-4656-9629-D7504F46C6F9}" dt="2022-10-06T00:12:12.930" v="1189" actId="1076"/>
          <ac:spMkLst>
            <pc:docMk/>
            <pc:sldMk cId="334152789" sldId="893"/>
            <ac:spMk id="4" creationId="{C00AFDDF-72FF-3D82-7320-4D795943A99C}"/>
          </ac:spMkLst>
        </pc:spChg>
        <pc:picChg chg="add mod">
          <ac:chgData name="Leo Lai" userId="3656b8ee8aab23b7" providerId="LiveId" clId="{DC43226A-358D-4656-9629-D7504F46C6F9}" dt="2022-10-06T00:12:17.067" v="1191" actId="1076"/>
          <ac:picMkLst>
            <pc:docMk/>
            <pc:sldMk cId="334152789" sldId="893"/>
            <ac:picMk id="6" creationId="{1B9C1994-34A0-5B06-D3B9-15A60E01471B}"/>
          </ac:picMkLst>
        </pc:picChg>
      </pc:sldChg>
      <pc:sldChg chg="del">
        <pc:chgData name="Leo Lai" userId="3656b8ee8aab23b7" providerId="LiveId" clId="{DC43226A-358D-4656-9629-D7504F46C6F9}" dt="2022-09-23T19:25:06.508" v="666" actId="2696"/>
        <pc:sldMkLst>
          <pc:docMk/>
          <pc:sldMk cId="2556849760" sldId="893"/>
        </pc:sldMkLst>
      </pc:sldChg>
      <pc:sldChg chg="addSp delSp modSp new mod">
        <pc:chgData name="Leo Lai" userId="3656b8ee8aab23b7" providerId="LiveId" clId="{DC43226A-358D-4656-9629-D7504F46C6F9}" dt="2022-10-06T00:15:18.835" v="1210" actId="1076"/>
        <pc:sldMkLst>
          <pc:docMk/>
          <pc:sldMk cId="551505894" sldId="894"/>
        </pc:sldMkLst>
        <pc:spChg chg="del">
          <ac:chgData name="Leo Lai" userId="3656b8ee8aab23b7" providerId="LiveId" clId="{DC43226A-358D-4656-9629-D7504F46C6F9}" dt="2022-10-06T00:15:06.399" v="1205" actId="931"/>
          <ac:spMkLst>
            <pc:docMk/>
            <pc:sldMk cId="551505894" sldId="894"/>
            <ac:spMk id="3" creationId="{441C1018-3323-F599-AA6F-CBB96DBEA1BC}"/>
          </ac:spMkLst>
        </pc:spChg>
        <pc:spChg chg="add mod">
          <ac:chgData name="Leo Lai" userId="3656b8ee8aab23b7" providerId="LiveId" clId="{DC43226A-358D-4656-9629-D7504F46C6F9}" dt="2022-10-06T00:13:57.384" v="1204" actId="1076"/>
          <ac:spMkLst>
            <pc:docMk/>
            <pc:sldMk cId="551505894" sldId="894"/>
            <ac:spMk id="4" creationId="{F660372C-CB20-78F5-F96B-5552D8DD8999}"/>
          </ac:spMkLst>
        </pc:spChg>
        <pc:picChg chg="add mod">
          <ac:chgData name="Leo Lai" userId="3656b8ee8aab23b7" providerId="LiveId" clId="{DC43226A-358D-4656-9629-D7504F46C6F9}" dt="2022-10-06T00:15:18.835" v="1210" actId="1076"/>
          <ac:picMkLst>
            <pc:docMk/>
            <pc:sldMk cId="551505894" sldId="894"/>
            <ac:picMk id="6" creationId="{E53AAEBE-2403-AD32-3052-6A05E029E7F3}"/>
          </ac:picMkLst>
        </pc:picChg>
      </pc:sldChg>
      <pc:sldChg chg="del">
        <pc:chgData name="Leo Lai" userId="3656b8ee8aab23b7" providerId="LiveId" clId="{DC43226A-358D-4656-9629-D7504F46C6F9}" dt="2022-09-23T19:25:06.508" v="666" actId="2696"/>
        <pc:sldMkLst>
          <pc:docMk/>
          <pc:sldMk cId="3206991306" sldId="894"/>
        </pc:sldMkLst>
      </pc:sldChg>
      <pc:sldChg chg="del">
        <pc:chgData name="Leo Lai" userId="3656b8ee8aab23b7" providerId="LiveId" clId="{DC43226A-358D-4656-9629-D7504F46C6F9}" dt="2022-09-23T19:25:06.508" v="666" actId="2696"/>
        <pc:sldMkLst>
          <pc:docMk/>
          <pc:sldMk cId="3146482346" sldId="895"/>
        </pc:sldMkLst>
      </pc:sldChg>
      <pc:sldChg chg="addSp delSp modSp new mod">
        <pc:chgData name="Leo Lai" userId="3656b8ee8aab23b7" providerId="LiveId" clId="{DC43226A-358D-4656-9629-D7504F46C6F9}" dt="2022-10-06T00:16:52.241" v="1218" actId="1076"/>
        <pc:sldMkLst>
          <pc:docMk/>
          <pc:sldMk cId="4135506314" sldId="895"/>
        </pc:sldMkLst>
        <pc:spChg chg="del">
          <ac:chgData name="Leo Lai" userId="3656b8ee8aab23b7" providerId="LiveId" clId="{DC43226A-358D-4656-9629-D7504F46C6F9}" dt="2022-10-06T00:16:43.750" v="1213" actId="931"/>
          <ac:spMkLst>
            <pc:docMk/>
            <pc:sldMk cId="4135506314" sldId="895"/>
            <ac:spMk id="3" creationId="{540FB48D-872B-7502-D038-884556CD1B0F}"/>
          </ac:spMkLst>
        </pc:spChg>
        <pc:spChg chg="add mod">
          <ac:chgData name="Leo Lai" userId="3656b8ee8aab23b7" providerId="LiveId" clId="{DC43226A-358D-4656-9629-D7504F46C6F9}" dt="2022-10-06T00:16:23.009" v="1212"/>
          <ac:spMkLst>
            <pc:docMk/>
            <pc:sldMk cId="4135506314" sldId="895"/>
            <ac:spMk id="4" creationId="{4191E3C2-14E2-96B8-53EA-8FC9EA0184AB}"/>
          </ac:spMkLst>
        </pc:spChg>
        <pc:picChg chg="add mod">
          <ac:chgData name="Leo Lai" userId="3656b8ee8aab23b7" providerId="LiveId" clId="{DC43226A-358D-4656-9629-D7504F46C6F9}" dt="2022-10-06T00:16:52.241" v="1218" actId="1076"/>
          <ac:picMkLst>
            <pc:docMk/>
            <pc:sldMk cId="4135506314" sldId="895"/>
            <ac:picMk id="6" creationId="{B603210E-3791-1EE5-C53A-705A27380F27}"/>
          </ac:picMkLst>
        </pc:picChg>
      </pc:sldChg>
      <pc:sldChg chg="modSp add mod ord">
        <pc:chgData name="Leo Lai" userId="3656b8ee8aab23b7" providerId="LiveId" clId="{DC43226A-358D-4656-9629-D7504F46C6F9}" dt="2022-10-06T00:19:12.698" v="1349" actId="20577"/>
        <pc:sldMkLst>
          <pc:docMk/>
          <pc:sldMk cId="328297453" sldId="896"/>
        </pc:sldMkLst>
        <pc:spChg chg="mod">
          <ac:chgData name="Leo Lai" userId="3656b8ee8aab23b7" providerId="LiveId" clId="{DC43226A-358D-4656-9629-D7504F46C6F9}" dt="2022-10-06T00:19:12.698" v="1349" actId="20577"/>
          <ac:spMkLst>
            <pc:docMk/>
            <pc:sldMk cId="328297453" sldId="896"/>
            <ac:spMk id="3" creationId="{8154848B-F9FB-48D4-B719-0478BC7C1C82}"/>
          </ac:spMkLst>
        </pc:spChg>
      </pc:sldChg>
      <pc:sldChg chg="del">
        <pc:chgData name="Leo Lai" userId="3656b8ee8aab23b7" providerId="LiveId" clId="{DC43226A-358D-4656-9629-D7504F46C6F9}" dt="2022-09-23T19:25:06.508" v="666" actId="2696"/>
        <pc:sldMkLst>
          <pc:docMk/>
          <pc:sldMk cId="491805701" sldId="896"/>
        </pc:sldMkLst>
      </pc:sldChg>
      <pc:sldChg chg="del">
        <pc:chgData name="Leo Lai" userId="3656b8ee8aab23b7" providerId="LiveId" clId="{DC43226A-358D-4656-9629-D7504F46C6F9}" dt="2022-09-23T19:24:18.485" v="665" actId="2696"/>
        <pc:sldMkLst>
          <pc:docMk/>
          <pc:sldMk cId="2756403651" sldId="897"/>
        </pc:sldMkLst>
      </pc:sldChg>
      <pc:sldChg chg="addSp delSp modSp new mod">
        <pc:chgData name="Leo Lai" userId="3656b8ee8aab23b7" providerId="LiveId" clId="{DC43226A-358D-4656-9629-D7504F46C6F9}" dt="2022-10-06T00:23:55.288" v="1410" actId="1076"/>
        <pc:sldMkLst>
          <pc:docMk/>
          <pc:sldMk cId="3333536225" sldId="897"/>
        </pc:sldMkLst>
        <pc:spChg chg="del">
          <ac:chgData name="Leo Lai" userId="3656b8ee8aab23b7" providerId="LiveId" clId="{DC43226A-358D-4656-9629-D7504F46C6F9}" dt="2022-10-06T00:22:28.674" v="1394" actId="931"/>
          <ac:spMkLst>
            <pc:docMk/>
            <pc:sldMk cId="3333536225" sldId="897"/>
            <ac:spMk id="3" creationId="{EA32835A-4998-88B3-D1C0-B33AF253FD80}"/>
          </ac:spMkLst>
        </pc:spChg>
        <pc:spChg chg="add mod">
          <ac:chgData name="Leo Lai" userId="3656b8ee8aab23b7" providerId="LiveId" clId="{DC43226A-358D-4656-9629-D7504F46C6F9}" dt="2022-10-06T00:23:55.288" v="1410" actId="1076"/>
          <ac:spMkLst>
            <pc:docMk/>
            <pc:sldMk cId="3333536225" sldId="897"/>
            <ac:spMk id="7" creationId="{E16604F6-2FA8-39C9-F038-29FCC1BAEBD7}"/>
          </ac:spMkLst>
        </pc:spChg>
        <pc:picChg chg="add mod">
          <ac:chgData name="Leo Lai" userId="3656b8ee8aab23b7" providerId="LiveId" clId="{DC43226A-358D-4656-9629-D7504F46C6F9}" dt="2022-10-06T00:22:34.242" v="1398" actId="14100"/>
          <ac:picMkLst>
            <pc:docMk/>
            <pc:sldMk cId="3333536225" sldId="897"/>
            <ac:picMk id="5" creationId="{526F0D26-E241-1238-E4E5-89B6801CD623}"/>
          </ac:picMkLst>
        </pc:picChg>
      </pc:sldChg>
      <pc:sldChg chg="del">
        <pc:chgData name="Leo Lai" userId="3656b8ee8aab23b7" providerId="LiveId" clId="{DC43226A-358D-4656-9629-D7504F46C6F9}" dt="2022-09-23T19:25:06.508" v="666" actId="2696"/>
        <pc:sldMkLst>
          <pc:docMk/>
          <pc:sldMk cId="1467392456" sldId="898"/>
        </pc:sldMkLst>
      </pc:sldChg>
      <pc:sldChg chg="add">
        <pc:chgData name="Leo Lai" userId="3656b8ee8aab23b7" providerId="LiveId" clId="{DC43226A-358D-4656-9629-D7504F46C6F9}" dt="2022-10-15T23:04:58.619" v="1795"/>
        <pc:sldMkLst>
          <pc:docMk/>
          <pc:sldMk cId="4200478136" sldId="898"/>
        </pc:sldMkLst>
      </pc:sldChg>
      <pc:sldChg chg="del">
        <pc:chgData name="Leo Lai" userId="3656b8ee8aab23b7" providerId="LiveId" clId="{DC43226A-358D-4656-9629-D7504F46C6F9}" dt="2022-09-23T19:24:18.485" v="665" actId="2696"/>
        <pc:sldMkLst>
          <pc:docMk/>
          <pc:sldMk cId="3986034710" sldId="899"/>
        </pc:sldMkLst>
      </pc:sldChg>
      <pc:sldChg chg="modSp new mod">
        <pc:chgData name="Leo Lai" userId="3656b8ee8aab23b7" providerId="LiveId" clId="{DC43226A-358D-4656-9629-D7504F46C6F9}" dt="2022-10-22T03:49:38.917" v="5450" actId="20577"/>
        <pc:sldMkLst>
          <pc:docMk/>
          <pc:sldMk cId="4101681729" sldId="899"/>
        </pc:sldMkLst>
        <pc:spChg chg="mod">
          <ac:chgData name="Leo Lai" userId="3656b8ee8aab23b7" providerId="LiveId" clId="{DC43226A-358D-4656-9629-D7504F46C6F9}" dt="2022-10-15T23:56:59.679" v="2406" actId="20577"/>
          <ac:spMkLst>
            <pc:docMk/>
            <pc:sldMk cId="4101681729" sldId="899"/>
            <ac:spMk id="2" creationId="{3AB879AB-6B8E-5979-8FAB-C5F6F28F2EB1}"/>
          </ac:spMkLst>
        </pc:spChg>
        <pc:spChg chg="mod">
          <ac:chgData name="Leo Lai" userId="3656b8ee8aab23b7" providerId="LiveId" clId="{DC43226A-358D-4656-9629-D7504F46C6F9}" dt="2022-10-22T03:49:38.917" v="5450" actId="20577"/>
          <ac:spMkLst>
            <pc:docMk/>
            <pc:sldMk cId="4101681729" sldId="899"/>
            <ac:spMk id="3" creationId="{42BA3DE0-B634-8033-7CD2-72FAC5FE2A7F}"/>
          </ac:spMkLst>
        </pc:spChg>
      </pc:sldChg>
      <pc:sldChg chg="modSp new mod">
        <pc:chgData name="Leo Lai" userId="3656b8ee8aab23b7" providerId="LiveId" clId="{DC43226A-358D-4656-9629-D7504F46C6F9}" dt="2022-10-22T03:20:03.113" v="5425" actId="20577"/>
        <pc:sldMkLst>
          <pc:docMk/>
          <pc:sldMk cId="1022794186" sldId="900"/>
        </pc:sldMkLst>
        <pc:spChg chg="mod">
          <ac:chgData name="Leo Lai" userId="3656b8ee8aab23b7" providerId="LiveId" clId="{DC43226A-358D-4656-9629-D7504F46C6F9}" dt="2022-10-22T03:20:03.113" v="5425" actId="20577"/>
          <ac:spMkLst>
            <pc:docMk/>
            <pc:sldMk cId="1022794186" sldId="900"/>
            <ac:spMk id="2" creationId="{331BD014-100F-6C49-5E80-69E8D7046F49}"/>
          </ac:spMkLst>
        </pc:spChg>
        <pc:spChg chg="mod">
          <ac:chgData name="Leo Lai" userId="3656b8ee8aab23b7" providerId="LiveId" clId="{DC43226A-358D-4656-9629-D7504F46C6F9}" dt="2022-10-16T00:19:37.181" v="3241" actId="20577"/>
          <ac:spMkLst>
            <pc:docMk/>
            <pc:sldMk cId="1022794186" sldId="900"/>
            <ac:spMk id="3" creationId="{A4C5CF32-DD23-B260-B152-D17056E0C91D}"/>
          </ac:spMkLst>
        </pc:spChg>
      </pc:sldChg>
      <pc:sldChg chg="del">
        <pc:chgData name="Leo Lai" userId="3656b8ee8aab23b7" providerId="LiveId" clId="{DC43226A-358D-4656-9629-D7504F46C6F9}" dt="2022-09-23T19:28:31.731" v="667" actId="2696"/>
        <pc:sldMkLst>
          <pc:docMk/>
          <pc:sldMk cId="1295757792" sldId="900"/>
        </pc:sldMkLst>
      </pc:sldChg>
      <pc:sldChg chg="del">
        <pc:chgData name="Leo Lai" userId="3656b8ee8aab23b7" providerId="LiveId" clId="{DC43226A-358D-4656-9629-D7504F46C6F9}" dt="2022-09-23T19:28:31.731" v="667" actId="2696"/>
        <pc:sldMkLst>
          <pc:docMk/>
          <pc:sldMk cId="373576637" sldId="901"/>
        </pc:sldMkLst>
      </pc:sldChg>
      <pc:sldChg chg="modSp new mod">
        <pc:chgData name="Leo Lai" userId="3656b8ee8aab23b7" providerId="LiveId" clId="{DC43226A-358D-4656-9629-D7504F46C6F9}" dt="2022-10-16T00:31:58.255" v="3603" actId="20577"/>
        <pc:sldMkLst>
          <pc:docMk/>
          <pc:sldMk cId="1721237570" sldId="901"/>
        </pc:sldMkLst>
        <pc:spChg chg="mod">
          <ac:chgData name="Leo Lai" userId="3656b8ee8aab23b7" providerId="LiveId" clId="{DC43226A-358D-4656-9629-D7504F46C6F9}" dt="2022-10-16T00:19:54.224" v="3260" actId="20577"/>
          <ac:spMkLst>
            <pc:docMk/>
            <pc:sldMk cId="1721237570" sldId="901"/>
            <ac:spMk id="2" creationId="{92076661-634B-B236-DABD-E813B9D7BB78}"/>
          </ac:spMkLst>
        </pc:spChg>
        <pc:spChg chg="mod">
          <ac:chgData name="Leo Lai" userId="3656b8ee8aab23b7" providerId="LiveId" clId="{DC43226A-358D-4656-9629-D7504F46C6F9}" dt="2022-10-16T00:31:58.255" v="3603" actId="20577"/>
          <ac:spMkLst>
            <pc:docMk/>
            <pc:sldMk cId="1721237570" sldId="901"/>
            <ac:spMk id="3" creationId="{3631FD1D-0978-6D17-F31F-91AA4EEEC4CC}"/>
          </ac:spMkLst>
        </pc:spChg>
      </pc:sldChg>
      <pc:sldChg chg="addSp modSp new mod">
        <pc:chgData name="Leo Lai" userId="3656b8ee8aab23b7" providerId="LiveId" clId="{DC43226A-358D-4656-9629-D7504F46C6F9}" dt="2022-10-16T00:35:44.935" v="3808" actId="14100"/>
        <pc:sldMkLst>
          <pc:docMk/>
          <pc:sldMk cId="3226250448" sldId="902"/>
        </pc:sldMkLst>
        <pc:spChg chg="mod">
          <ac:chgData name="Leo Lai" userId="3656b8ee8aab23b7" providerId="LiveId" clId="{DC43226A-358D-4656-9629-D7504F46C6F9}" dt="2022-10-16T00:32:23.561" v="3618" actId="20577"/>
          <ac:spMkLst>
            <pc:docMk/>
            <pc:sldMk cId="3226250448" sldId="902"/>
            <ac:spMk id="2" creationId="{677E832C-B309-DFC0-CFAF-DF6A8F33212F}"/>
          </ac:spMkLst>
        </pc:spChg>
        <pc:spChg chg="mod">
          <ac:chgData name="Leo Lai" userId="3656b8ee8aab23b7" providerId="LiveId" clId="{DC43226A-358D-4656-9629-D7504F46C6F9}" dt="2022-10-16T00:32:48.768" v="3747" actId="20577"/>
          <ac:spMkLst>
            <pc:docMk/>
            <pc:sldMk cId="3226250448" sldId="902"/>
            <ac:spMk id="3" creationId="{6CC9A508-C1A7-3CBB-7C67-939971AD1CB4}"/>
          </ac:spMkLst>
        </pc:spChg>
        <pc:spChg chg="add mod">
          <ac:chgData name="Leo Lai" userId="3656b8ee8aab23b7" providerId="LiveId" clId="{DC43226A-358D-4656-9629-D7504F46C6F9}" dt="2022-10-16T00:35:44.935" v="3808" actId="14100"/>
          <ac:spMkLst>
            <pc:docMk/>
            <pc:sldMk cId="3226250448" sldId="902"/>
            <ac:spMk id="6" creationId="{5B687969-A0DB-17BF-C991-1B0B60776D73}"/>
          </ac:spMkLst>
        </pc:spChg>
        <pc:picChg chg="add mod">
          <ac:chgData name="Leo Lai" userId="3656b8ee8aab23b7" providerId="LiveId" clId="{DC43226A-358D-4656-9629-D7504F46C6F9}" dt="2022-10-16T00:34:30.358" v="3753" actId="1076"/>
          <ac:picMkLst>
            <pc:docMk/>
            <pc:sldMk cId="3226250448" sldId="902"/>
            <ac:picMk id="5" creationId="{5CD2AB85-F2CB-FA35-D3F1-DE62B82BE888}"/>
          </ac:picMkLst>
        </pc:picChg>
      </pc:sldChg>
      <pc:sldChg chg="modSp new mod">
        <pc:chgData name="Leo Lai" userId="3656b8ee8aab23b7" providerId="LiveId" clId="{DC43226A-358D-4656-9629-D7504F46C6F9}" dt="2022-10-22T03:20:07.512" v="5426" actId="20577"/>
        <pc:sldMkLst>
          <pc:docMk/>
          <pc:sldMk cId="2814797661" sldId="903"/>
        </pc:sldMkLst>
        <pc:spChg chg="mod">
          <ac:chgData name="Leo Lai" userId="3656b8ee8aab23b7" providerId="LiveId" clId="{DC43226A-358D-4656-9629-D7504F46C6F9}" dt="2022-10-22T03:20:07.512" v="5426" actId="20577"/>
          <ac:spMkLst>
            <pc:docMk/>
            <pc:sldMk cId="2814797661" sldId="903"/>
            <ac:spMk id="2" creationId="{1402D85A-3852-96B9-258C-208A1604E1AC}"/>
          </ac:spMkLst>
        </pc:spChg>
        <pc:spChg chg="mod">
          <ac:chgData name="Leo Lai" userId="3656b8ee8aab23b7" providerId="LiveId" clId="{DC43226A-358D-4656-9629-D7504F46C6F9}" dt="2022-10-16T00:45:56.464" v="4163" actId="313"/>
          <ac:spMkLst>
            <pc:docMk/>
            <pc:sldMk cId="2814797661" sldId="903"/>
            <ac:spMk id="3" creationId="{E401DA93-AB8D-E2A4-D624-2DE994352CA0}"/>
          </ac:spMkLst>
        </pc:spChg>
      </pc:sldChg>
      <pc:sldChg chg="addSp modSp new mod">
        <pc:chgData name="Leo Lai" userId="3656b8ee8aab23b7" providerId="LiveId" clId="{DC43226A-358D-4656-9629-D7504F46C6F9}" dt="2022-10-16T01:01:56.182" v="4464" actId="208"/>
        <pc:sldMkLst>
          <pc:docMk/>
          <pc:sldMk cId="113065572" sldId="904"/>
        </pc:sldMkLst>
        <pc:spChg chg="mod">
          <ac:chgData name="Leo Lai" userId="3656b8ee8aab23b7" providerId="LiveId" clId="{DC43226A-358D-4656-9629-D7504F46C6F9}" dt="2022-10-16T00:46:05.283" v="4175" actId="20577"/>
          <ac:spMkLst>
            <pc:docMk/>
            <pc:sldMk cId="113065572" sldId="904"/>
            <ac:spMk id="2" creationId="{B8284059-0693-1124-DF37-82C1B4988846}"/>
          </ac:spMkLst>
        </pc:spChg>
        <pc:spChg chg="mod">
          <ac:chgData name="Leo Lai" userId="3656b8ee8aab23b7" providerId="LiveId" clId="{DC43226A-358D-4656-9629-D7504F46C6F9}" dt="2022-10-16T01:01:23.400" v="4459" actId="20577"/>
          <ac:spMkLst>
            <pc:docMk/>
            <pc:sldMk cId="113065572" sldId="904"/>
            <ac:spMk id="3" creationId="{917CCF14-4060-FFE2-89E5-DBFD4EC18DC2}"/>
          </ac:spMkLst>
        </pc:spChg>
        <pc:spChg chg="add mod">
          <ac:chgData name="Leo Lai" userId="3656b8ee8aab23b7" providerId="LiveId" clId="{DC43226A-358D-4656-9629-D7504F46C6F9}" dt="2022-10-16T01:01:56.182" v="4464" actId="208"/>
          <ac:spMkLst>
            <pc:docMk/>
            <pc:sldMk cId="113065572" sldId="904"/>
            <ac:spMk id="6" creationId="{8EA09DED-B0CE-EFD6-9DFB-CDFF8773BC78}"/>
          </ac:spMkLst>
        </pc:spChg>
        <pc:picChg chg="add mod">
          <ac:chgData name="Leo Lai" userId="3656b8ee8aab23b7" providerId="LiveId" clId="{DC43226A-358D-4656-9629-D7504F46C6F9}" dt="2022-10-16T01:01:33.622" v="4461" actId="1076"/>
          <ac:picMkLst>
            <pc:docMk/>
            <pc:sldMk cId="113065572" sldId="904"/>
            <ac:picMk id="5" creationId="{E2C0AEA3-F95E-7CC0-66F5-05B2FB47D95C}"/>
          </ac:picMkLst>
        </pc:picChg>
      </pc:sldChg>
      <pc:sldChg chg="modSp new mod">
        <pc:chgData name="Leo Lai" userId="3656b8ee8aab23b7" providerId="LiveId" clId="{DC43226A-358D-4656-9629-D7504F46C6F9}" dt="2022-10-16T00:58:27.220" v="4387" actId="20577"/>
        <pc:sldMkLst>
          <pc:docMk/>
          <pc:sldMk cId="1570356593" sldId="905"/>
        </pc:sldMkLst>
        <pc:spChg chg="mod">
          <ac:chgData name="Leo Lai" userId="3656b8ee8aab23b7" providerId="LiveId" clId="{DC43226A-358D-4656-9629-D7504F46C6F9}" dt="2022-10-16T00:46:21.261" v="4208" actId="20577"/>
          <ac:spMkLst>
            <pc:docMk/>
            <pc:sldMk cId="1570356593" sldId="905"/>
            <ac:spMk id="2" creationId="{5B6E868E-D6E7-74EE-E514-4D7B1DE7B0D6}"/>
          </ac:spMkLst>
        </pc:spChg>
        <pc:spChg chg="mod">
          <ac:chgData name="Leo Lai" userId="3656b8ee8aab23b7" providerId="LiveId" clId="{DC43226A-358D-4656-9629-D7504F46C6F9}" dt="2022-10-16T00:58:27.220" v="4387" actId="20577"/>
          <ac:spMkLst>
            <pc:docMk/>
            <pc:sldMk cId="1570356593" sldId="905"/>
            <ac:spMk id="3" creationId="{EC7C2FF2-38C1-E6E8-9210-C3F04A1EDFCD}"/>
          </ac:spMkLst>
        </pc:spChg>
      </pc:sldChg>
      <pc:sldChg chg="modSp new mod">
        <pc:chgData name="Leo Lai" userId="3656b8ee8aab23b7" providerId="LiveId" clId="{DC43226A-358D-4656-9629-D7504F46C6F9}" dt="2022-10-16T01:27:56.041" v="4761" actId="20577"/>
        <pc:sldMkLst>
          <pc:docMk/>
          <pc:sldMk cId="520980774" sldId="906"/>
        </pc:sldMkLst>
        <pc:spChg chg="mod">
          <ac:chgData name="Leo Lai" userId="3656b8ee8aab23b7" providerId="LiveId" clId="{DC43226A-358D-4656-9629-D7504F46C6F9}" dt="2022-10-16T01:27:17.846" v="4615" actId="20577"/>
          <ac:spMkLst>
            <pc:docMk/>
            <pc:sldMk cId="520980774" sldId="906"/>
            <ac:spMk id="2" creationId="{C06DA1F6-0D2F-B912-2506-74564E604770}"/>
          </ac:spMkLst>
        </pc:spChg>
        <pc:spChg chg="mod">
          <ac:chgData name="Leo Lai" userId="3656b8ee8aab23b7" providerId="LiveId" clId="{DC43226A-358D-4656-9629-D7504F46C6F9}" dt="2022-10-16T01:27:56.041" v="4761" actId="20577"/>
          <ac:spMkLst>
            <pc:docMk/>
            <pc:sldMk cId="520980774" sldId="906"/>
            <ac:spMk id="3" creationId="{074AE87F-3401-E341-652A-E39DC4976E4A}"/>
          </ac:spMkLst>
        </pc:spChg>
      </pc:sldChg>
      <pc:sldChg chg="modSp new mod">
        <pc:chgData name="Leo Lai" userId="3656b8ee8aab23b7" providerId="LiveId" clId="{DC43226A-358D-4656-9629-D7504F46C6F9}" dt="2022-10-16T01:35:18.518" v="4900" actId="20577"/>
        <pc:sldMkLst>
          <pc:docMk/>
          <pc:sldMk cId="3483701471" sldId="907"/>
        </pc:sldMkLst>
        <pc:spChg chg="mod">
          <ac:chgData name="Leo Lai" userId="3656b8ee8aab23b7" providerId="LiveId" clId="{DC43226A-358D-4656-9629-D7504F46C6F9}" dt="2022-10-16T01:35:06.533" v="4834" actId="20577"/>
          <ac:spMkLst>
            <pc:docMk/>
            <pc:sldMk cId="3483701471" sldId="907"/>
            <ac:spMk id="2" creationId="{091F8E69-EF1F-09FC-12D1-E875D962BF03}"/>
          </ac:spMkLst>
        </pc:spChg>
        <pc:spChg chg="mod">
          <ac:chgData name="Leo Lai" userId="3656b8ee8aab23b7" providerId="LiveId" clId="{DC43226A-358D-4656-9629-D7504F46C6F9}" dt="2022-10-16T01:35:18.518" v="4900" actId="20577"/>
          <ac:spMkLst>
            <pc:docMk/>
            <pc:sldMk cId="3483701471" sldId="907"/>
            <ac:spMk id="3" creationId="{EA299EAE-8D94-10CF-5496-08D932AF5E3E}"/>
          </ac:spMkLst>
        </pc:spChg>
      </pc:sldChg>
      <pc:sldChg chg="addSp delSp modSp new mod">
        <pc:chgData name="Leo Lai" userId="3656b8ee8aab23b7" providerId="LiveId" clId="{DC43226A-358D-4656-9629-D7504F46C6F9}" dt="2022-10-22T00:50:05.512" v="4906" actId="1076"/>
        <pc:sldMkLst>
          <pc:docMk/>
          <pc:sldMk cId="4269056183" sldId="908"/>
        </pc:sldMkLst>
        <pc:spChg chg="del">
          <ac:chgData name="Leo Lai" userId="3656b8ee8aab23b7" providerId="LiveId" clId="{DC43226A-358D-4656-9629-D7504F46C6F9}" dt="2022-10-22T00:49:56.505" v="4903" actId="931"/>
          <ac:spMkLst>
            <pc:docMk/>
            <pc:sldMk cId="4269056183" sldId="908"/>
            <ac:spMk id="3" creationId="{19C0173F-0E8C-AB05-BC10-6F0396C02CBD}"/>
          </ac:spMkLst>
        </pc:spChg>
        <pc:picChg chg="add mod">
          <ac:chgData name="Leo Lai" userId="3656b8ee8aab23b7" providerId="LiveId" clId="{DC43226A-358D-4656-9629-D7504F46C6F9}" dt="2022-10-22T00:50:05.512" v="4906" actId="1076"/>
          <ac:picMkLst>
            <pc:docMk/>
            <pc:sldMk cId="4269056183" sldId="908"/>
            <ac:picMk id="5" creationId="{4A4A3989-6D5B-2CB7-BEAE-54869F07AF82}"/>
          </ac:picMkLst>
        </pc:picChg>
      </pc:sldChg>
      <pc:sldChg chg="addSp delSp modSp new mod">
        <pc:chgData name="Leo Lai" userId="3656b8ee8aab23b7" providerId="LiveId" clId="{DC43226A-358D-4656-9629-D7504F46C6F9}" dt="2022-10-22T00:52:40.969" v="4913" actId="1076"/>
        <pc:sldMkLst>
          <pc:docMk/>
          <pc:sldMk cId="3479265814" sldId="909"/>
        </pc:sldMkLst>
        <pc:spChg chg="del">
          <ac:chgData name="Leo Lai" userId="3656b8ee8aab23b7" providerId="LiveId" clId="{DC43226A-358D-4656-9629-D7504F46C6F9}" dt="2022-10-22T00:52:27.586" v="4908" actId="931"/>
          <ac:spMkLst>
            <pc:docMk/>
            <pc:sldMk cId="3479265814" sldId="909"/>
            <ac:spMk id="3" creationId="{CB20F879-500A-BF09-F990-6AE786CD5D20}"/>
          </ac:spMkLst>
        </pc:spChg>
        <pc:picChg chg="add mod">
          <ac:chgData name="Leo Lai" userId="3656b8ee8aab23b7" providerId="LiveId" clId="{DC43226A-358D-4656-9629-D7504F46C6F9}" dt="2022-10-22T00:52:40.969" v="4913" actId="1076"/>
          <ac:picMkLst>
            <pc:docMk/>
            <pc:sldMk cId="3479265814" sldId="909"/>
            <ac:picMk id="5" creationId="{7DA20BDB-7F3D-5102-5E7B-BB62D449B0F0}"/>
          </ac:picMkLst>
        </pc:picChg>
      </pc:sldChg>
      <pc:sldChg chg="modSp new mod">
        <pc:chgData name="Leo Lai" userId="3656b8ee8aab23b7" providerId="LiveId" clId="{DC43226A-358D-4656-9629-D7504F46C6F9}" dt="2022-10-22T00:56:18.628" v="5267" actId="20577"/>
        <pc:sldMkLst>
          <pc:docMk/>
          <pc:sldMk cId="468228854" sldId="910"/>
        </pc:sldMkLst>
        <pc:spChg chg="mod">
          <ac:chgData name="Leo Lai" userId="3656b8ee8aab23b7" providerId="LiveId" clId="{DC43226A-358D-4656-9629-D7504F46C6F9}" dt="2022-10-22T00:54:28.806" v="5018" actId="20577"/>
          <ac:spMkLst>
            <pc:docMk/>
            <pc:sldMk cId="468228854" sldId="910"/>
            <ac:spMk id="2" creationId="{A8654695-18EE-41E0-9B79-F038148B19C8}"/>
          </ac:spMkLst>
        </pc:spChg>
        <pc:spChg chg="mod">
          <ac:chgData name="Leo Lai" userId="3656b8ee8aab23b7" providerId="LiveId" clId="{DC43226A-358D-4656-9629-D7504F46C6F9}" dt="2022-10-22T00:56:18.628" v="5267" actId="20577"/>
          <ac:spMkLst>
            <pc:docMk/>
            <pc:sldMk cId="468228854" sldId="910"/>
            <ac:spMk id="3" creationId="{512362C0-5883-456A-10F8-A72EAF66A6B4}"/>
          </ac:spMkLst>
        </pc:spChg>
      </pc:sldChg>
      <pc:sldChg chg="addSp delSp modSp new mod">
        <pc:chgData name="Leo Lai" userId="3656b8ee8aab23b7" providerId="LiveId" clId="{DC43226A-358D-4656-9629-D7504F46C6F9}" dt="2022-10-22T01:05:23.805" v="5283" actId="20577"/>
        <pc:sldMkLst>
          <pc:docMk/>
          <pc:sldMk cId="1545155083" sldId="911"/>
        </pc:sldMkLst>
        <pc:spChg chg="del mod">
          <ac:chgData name="Leo Lai" userId="3656b8ee8aab23b7" providerId="LiveId" clId="{DC43226A-358D-4656-9629-D7504F46C6F9}" dt="2022-10-22T01:02:44.033" v="5272"/>
          <ac:spMkLst>
            <pc:docMk/>
            <pc:sldMk cId="1545155083" sldId="911"/>
            <ac:spMk id="3" creationId="{63E876E8-1431-A9A2-0FE9-213300DBB285}"/>
          </ac:spMkLst>
        </pc:spChg>
        <pc:spChg chg="add del">
          <ac:chgData name="Leo Lai" userId="3656b8ee8aab23b7" providerId="LiveId" clId="{DC43226A-358D-4656-9629-D7504F46C6F9}" dt="2022-10-22T01:02:06.591" v="5270" actId="478"/>
          <ac:spMkLst>
            <pc:docMk/>
            <pc:sldMk cId="1545155083" sldId="911"/>
            <ac:spMk id="4" creationId="{E019F0A1-7520-A200-1DB0-0E212F03CA77}"/>
          </ac:spMkLst>
        </pc:spChg>
        <pc:spChg chg="add mod">
          <ac:chgData name="Leo Lai" userId="3656b8ee8aab23b7" providerId="LiveId" clId="{DC43226A-358D-4656-9629-D7504F46C6F9}" dt="2022-10-22T01:05:23.805" v="5283" actId="20577"/>
          <ac:spMkLst>
            <pc:docMk/>
            <pc:sldMk cId="1545155083" sldId="911"/>
            <ac:spMk id="8" creationId="{9CE7F3FA-1A37-5634-3DB7-56545ADF988B}"/>
          </ac:spMkLst>
        </pc:spChg>
        <pc:picChg chg="add mod">
          <ac:chgData name="Leo Lai" userId="3656b8ee8aab23b7" providerId="LiveId" clId="{DC43226A-358D-4656-9629-D7504F46C6F9}" dt="2022-10-22T01:02:52.431" v="5277" actId="1076"/>
          <ac:picMkLst>
            <pc:docMk/>
            <pc:sldMk cId="1545155083" sldId="911"/>
            <ac:picMk id="6" creationId="{31456C08-173C-05FF-CD87-E0F389D5DEC4}"/>
          </ac:picMkLst>
        </pc:picChg>
      </pc:sldChg>
      <pc:sldChg chg="addSp delSp modSp new mod">
        <pc:chgData name="Leo Lai" userId="3656b8ee8aab23b7" providerId="LiveId" clId="{DC43226A-358D-4656-9629-D7504F46C6F9}" dt="2022-10-23T23:56:09.873" v="6206" actId="20577"/>
        <pc:sldMkLst>
          <pc:docMk/>
          <pc:sldMk cId="3052411460" sldId="912"/>
        </pc:sldMkLst>
        <pc:spChg chg="mod">
          <ac:chgData name="Leo Lai" userId="3656b8ee8aab23b7" providerId="LiveId" clId="{DC43226A-358D-4656-9629-D7504F46C6F9}" dt="2022-10-23T23:48:44.640" v="5496" actId="20577"/>
          <ac:spMkLst>
            <pc:docMk/>
            <pc:sldMk cId="3052411460" sldId="912"/>
            <ac:spMk id="2" creationId="{09BBDEC4-76D1-D5D0-71B9-44B5FBB3D41F}"/>
          </ac:spMkLst>
        </pc:spChg>
        <pc:spChg chg="add del">
          <ac:chgData name="Leo Lai" userId="3656b8ee8aab23b7" providerId="LiveId" clId="{DC43226A-358D-4656-9629-D7504F46C6F9}" dt="2022-10-23T23:49:26.568" v="5522" actId="3680"/>
          <ac:spMkLst>
            <pc:docMk/>
            <pc:sldMk cId="3052411460" sldId="912"/>
            <ac:spMk id="3" creationId="{40343332-7217-3E31-CDFC-A02003E52A73}"/>
          </ac:spMkLst>
        </pc:spChg>
        <pc:graphicFrameChg chg="add del mod ord modGraphic">
          <ac:chgData name="Leo Lai" userId="3656b8ee8aab23b7" providerId="LiveId" clId="{DC43226A-358D-4656-9629-D7504F46C6F9}" dt="2022-10-23T23:48:58.984" v="5498" actId="3680"/>
          <ac:graphicFrameMkLst>
            <pc:docMk/>
            <pc:sldMk cId="3052411460" sldId="912"/>
            <ac:graphicFrameMk id="4" creationId="{4EB7216B-16F1-BB8A-5645-9A001E0C6696}"/>
          </ac:graphicFrameMkLst>
        </pc:graphicFrameChg>
        <pc:graphicFrameChg chg="add del mod ord modGraphic">
          <ac:chgData name="Leo Lai" userId="3656b8ee8aab23b7" providerId="LiveId" clId="{DC43226A-358D-4656-9629-D7504F46C6F9}" dt="2022-10-23T23:49:20.405" v="5521" actId="3680"/>
          <ac:graphicFrameMkLst>
            <pc:docMk/>
            <pc:sldMk cId="3052411460" sldId="912"/>
            <ac:graphicFrameMk id="5" creationId="{463FDE0E-EC99-DCB1-D2FD-333103846F93}"/>
          </ac:graphicFrameMkLst>
        </pc:graphicFrameChg>
        <pc:graphicFrameChg chg="add mod ord modGraphic">
          <ac:chgData name="Leo Lai" userId="3656b8ee8aab23b7" providerId="LiveId" clId="{DC43226A-358D-4656-9629-D7504F46C6F9}" dt="2022-10-23T23:56:09.873" v="6206" actId="20577"/>
          <ac:graphicFrameMkLst>
            <pc:docMk/>
            <pc:sldMk cId="3052411460" sldId="912"/>
            <ac:graphicFrameMk id="6" creationId="{C43EF510-61A4-A6D9-1D18-C1D1651C828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7D95B-BFD9-4548-8297-68FDA8D99312}" type="datetimeFigureOut">
              <a:rPr lang="en-CA" smtClean="0"/>
              <a:t>2022-10-15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026FB-BE5D-489F-AB88-554321A2A216}" type="slidenum">
              <a:rPr lang="en-CA" smtClean="0"/>
              <a:t>‹#›</a:t>
            </a:fld>
            <a:endParaRPr lang="en-CA"/>
          </a:p>
        </p:txBody>
      </p:sp>
    </p:spTree>
    <p:extLst>
      <p:ext uri="{BB962C8B-B14F-4D97-AF65-F5344CB8AC3E}">
        <p14:creationId xmlns:p14="http://schemas.microsoft.com/office/powerpoint/2010/main" val="377894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AFF</a:t>
            </a:r>
          </a:p>
          <a:p>
            <a:pPr marL="171450" indent="-171450">
              <a:buFontTx/>
              <a:buChar char="-"/>
            </a:pPr>
            <a:r>
              <a:rPr lang="en-CA" dirty="0"/>
              <a:t>Decreased bone remodelling, accumulation of microdamage, and stress fracture in femoral shaft</a:t>
            </a:r>
          </a:p>
          <a:p>
            <a:pPr marL="171450" indent="-171450">
              <a:buFontTx/>
              <a:buChar char="-"/>
            </a:pPr>
            <a:r>
              <a:rPr lang="en-CA" dirty="0"/>
              <a:t>Prodromal thigh or groin pain in about 70% of patients</a:t>
            </a:r>
          </a:p>
          <a:p>
            <a:pPr marL="171450" indent="-171450">
              <a:buFontTx/>
              <a:buChar char="-"/>
            </a:pPr>
            <a:r>
              <a:rPr lang="en-CA" dirty="0"/>
              <a:t>Subtrochanteric</a:t>
            </a:r>
          </a:p>
          <a:p>
            <a:pPr marL="171450" indent="-171450">
              <a:buFontTx/>
              <a:buChar char="-"/>
            </a:pPr>
            <a:r>
              <a:rPr lang="en-CA" dirty="0"/>
              <a:t>Minimal comminution</a:t>
            </a:r>
          </a:p>
          <a:p>
            <a:pPr marL="171450" indent="-171450">
              <a:buFontTx/>
              <a:buChar char="-"/>
            </a:pPr>
            <a:r>
              <a:rPr lang="en-CA" dirty="0"/>
              <a:t>Transverse or oblique</a:t>
            </a:r>
          </a:p>
          <a:p>
            <a:pPr marL="171450" indent="-171450">
              <a:buFontTx/>
              <a:buChar char="-"/>
            </a:pPr>
            <a:r>
              <a:rPr lang="en-CA" dirty="0"/>
              <a:t>Medial spike</a:t>
            </a:r>
          </a:p>
          <a:p>
            <a:pPr marL="171450" indent="-171450">
              <a:buFontTx/>
              <a:buChar char="-"/>
            </a:pPr>
            <a:r>
              <a:rPr lang="en-CA" dirty="0"/>
              <a:t>Often bilateral (two thirds of cases)</a:t>
            </a:r>
          </a:p>
          <a:p>
            <a:pPr marL="171450" indent="-171450">
              <a:buFontTx/>
              <a:buChar char="-"/>
            </a:pPr>
            <a:r>
              <a:rPr lang="en-CA" dirty="0"/>
              <a:t>10 year alendronate, 6 years </a:t>
            </a:r>
            <a:r>
              <a:rPr lang="en-CA" dirty="0" err="1"/>
              <a:t>zol</a:t>
            </a:r>
            <a:r>
              <a:rPr lang="en-CA" dirty="0"/>
              <a:t>, and 7 years of risedronate have not demonstrated increase in AFF, but these studies are too small to detect rare event</a:t>
            </a:r>
          </a:p>
          <a:p>
            <a:pPr marL="171450" indent="-171450">
              <a:buFontTx/>
              <a:buChar char="-"/>
            </a:pPr>
            <a:r>
              <a:rPr lang="en-CA" dirty="0"/>
              <a:t>Some larger population studies showed an increased risk with longer duration of use. 2-78 cases per 100,000 patient years for 2 to 8 years respectively</a:t>
            </a:r>
          </a:p>
          <a:p>
            <a:pPr marL="0" indent="0">
              <a:buFontTx/>
              <a:buNone/>
            </a:pPr>
            <a:endParaRPr lang="en-CA" dirty="0"/>
          </a:p>
          <a:p>
            <a:pPr marL="0" indent="0">
              <a:buFontTx/>
              <a:buNone/>
            </a:pPr>
            <a:endParaRPr lang="en-CA" dirty="0"/>
          </a:p>
        </p:txBody>
      </p:sp>
      <p:sp>
        <p:nvSpPr>
          <p:cNvPr id="4" name="Slide Number Placeholder 3"/>
          <p:cNvSpPr>
            <a:spLocks noGrp="1"/>
          </p:cNvSpPr>
          <p:nvPr>
            <p:ph type="sldNum" sz="quarter" idx="5"/>
          </p:nvPr>
        </p:nvSpPr>
        <p:spPr/>
        <p:txBody>
          <a:bodyPr/>
          <a:lstStyle/>
          <a:p>
            <a:fld id="{578026FB-BE5D-489F-AB88-554321A2A216}" type="slidenum">
              <a:rPr lang="en-CA" smtClean="0"/>
              <a:t>9</a:t>
            </a:fld>
            <a:endParaRPr lang="en-CA"/>
          </a:p>
        </p:txBody>
      </p:sp>
    </p:spTree>
    <p:extLst>
      <p:ext uri="{BB962C8B-B14F-4D97-AF65-F5344CB8AC3E}">
        <p14:creationId xmlns:p14="http://schemas.microsoft.com/office/powerpoint/2010/main" val="205083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4.4% decrease at the L-spine</a:t>
            </a:r>
          </a:p>
        </p:txBody>
      </p:sp>
      <p:sp>
        <p:nvSpPr>
          <p:cNvPr id="4" name="Slide Number Placeholder 3"/>
          <p:cNvSpPr>
            <a:spLocks noGrp="1"/>
          </p:cNvSpPr>
          <p:nvPr>
            <p:ph type="sldNum" sz="quarter" idx="5"/>
          </p:nvPr>
        </p:nvSpPr>
        <p:spPr/>
        <p:txBody>
          <a:bodyPr/>
          <a:lstStyle/>
          <a:p>
            <a:fld id="{FD1D9902-7BA3-45D8-8EBF-40EE2E2ED409}" type="slidenum">
              <a:rPr lang="en-CA" smtClean="0"/>
              <a:t>28</a:t>
            </a:fld>
            <a:endParaRPr lang="en-CA"/>
          </a:p>
        </p:txBody>
      </p:sp>
    </p:spTree>
    <p:extLst>
      <p:ext uri="{BB962C8B-B14F-4D97-AF65-F5344CB8AC3E}">
        <p14:creationId xmlns:p14="http://schemas.microsoft.com/office/powerpoint/2010/main" val="40992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D1D9902-7BA3-45D8-8EBF-40EE2E2ED409}" type="slidenum">
              <a:rPr lang="en-CA" smtClean="0"/>
              <a:t>30</a:t>
            </a:fld>
            <a:endParaRPr lang="en-CA"/>
          </a:p>
        </p:txBody>
      </p:sp>
    </p:spTree>
    <p:extLst>
      <p:ext uri="{BB962C8B-B14F-4D97-AF65-F5344CB8AC3E}">
        <p14:creationId xmlns:p14="http://schemas.microsoft.com/office/powerpoint/2010/main" val="3788475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1D9902-7BA3-45D8-8EBF-40EE2E2ED409}" type="slidenum">
              <a:rPr lang="en-CA" smtClean="0"/>
              <a:t>31</a:t>
            </a:fld>
            <a:endParaRPr lang="en-CA"/>
          </a:p>
        </p:txBody>
      </p:sp>
    </p:spTree>
    <p:extLst>
      <p:ext uri="{BB962C8B-B14F-4D97-AF65-F5344CB8AC3E}">
        <p14:creationId xmlns:p14="http://schemas.microsoft.com/office/powerpoint/2010/main" val="4030789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Starting with </a:t>
            </a:r>
            <a:r>
              <a:rPr lang="en-CA" dirty="0" err="1"/>
              <a:t>romosozumab</a:t>
            </a:r>
            <a:r>
              <a:rPr lang="en-CA" dirty="0"/>
              <a:t> &gt; denosumab is better than going in reverse order of denosumab to </a:t>
            </a:r>
            <a:r>
              <a:rPr lang="en-CA" dirty="0" err="1"/>
              <a:t>romosozumab</a:t>
            </a:r>
            <a:r>
              <a:rPr lang="en-CA" dirty="0"/>
              <a:t>. </a:t>
            </a:r>
          </a:p>
          <a:p>
            <a:r>
              <a:rPr lang="en-CA" dirty="0"/>
              <a:t>Therapies that produce the greatest increase in BMD are associated with the greatest reductions in fracture risk.</a:t>
            </a:r>
          </a:p>
          <a:p>
            <a:r>
              <a:rPr lang="en-CA" dirty="0"/>
              <a:t>ARCH trial showed that </a:t>
            </a:r>
            <a:r>
              <a:rPr lang="en-CA" dirty="0" err="1"/>
              <a:t>romosozumab</a:t>
            </a:r>
            <a:r>
              <a:rPr lang="en-CA" dirty="0"/>
              <a:t> was better than alendronate at reducing fracture risk.</a:t>
            </a:r>
          </a:p>
          <a:p>
            <a:r>
              <a:rPr lang="en-CA" dirty="0"/>
              <a:t>Collectively, the results support starting with an anabolic agent followed by a potent antiresorptive agent as an optimal treatment sequence, particularly for women at very risk for fracture. </a:t>
            </a:r>
          </a:p>
        </p:txBody>
      </p:sp>
      <p:sp>
        <p:nvSpPr>
          <p:cNvPr id="4" name="Slide Number Placeholder 3"/>
          <p:cNvSpPr>
            <a:spLocks noGrp="1"/>
          </p:cNvSpPr>
          <p:nvPr>
            <p:ph type="sldNum" sz="quarter" idx="5"/>
          </p:nvPr>
        </p:nvSpPr>
        <p:spPr/>
        <p:txBody>
          <a:bodyPr/>
          <a:lstStyle/>
          <a:p>
            <a:fld id="{FD1D9902-7BA3-45D8-8EBF-40EE2E2ED409}" type="slidenum">
              <a:rPr lang="en-CA" smtClean="0"/>
              <a:t>32</a:t>
            </a:fld>
            <a:endParaRPr lang="en-CA"/>
          </a:p>
        </p:txBody>
      </p:sp>
    </p:spTree>
    <p:extLst>
      <p:ext uri="{BB962C8B-B14F-4D97-AF65-F5344CB8AC3E}">
        <p14:creationId xmlns:p14="http://schemas.microsoft.com/office/powerpoint/2010/main" val="357868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1D9902-7BA3-45D8-8EBF-40EE2E2ED409}" type="slidenum">
              <a:rPr lang="en-CA" smtClean="0"/>
              <a:t>33</a:t>
            </a:fld>
            <a:endParaRPr lang="en-CA"/>
          </a:p>
        </p:txBody>
      </p:sp>
    </p:spTree>
    <p:extLst>
      <p:ext uri="{BB962C8B-B14F-4D97-AF65-F5344CB8AC3E}">
        <p14:creationId xmlns:p14="http://schemas.microsoft.com/office/powerpoint/2010/main" val="4034368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1D9902-7BA3-45D8-8EBF-40EE2E2ED409}" type="slidenum">
              <a:rPr lang="en-CA" smtClean="0"/>
              <a:t>34</a:t>
            </a:fld>
            <a:endParaRPr lang="en-CA"/>
          </a:p>
        </p:txBody>
      </p:sp>
    </p:spTree>
    <p:extLst>
      <p:ext uri="{BB962C8B-B14F-4D97-AF65-F5344CB8AC3E}">
        <p14:creationId xmlns:p14="http://schemas.microsoft.com/office/powerpoint/2010/main" val="572871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Risk of Bis-AFF is 2-78 per 100,000 patient years for patients on therapy for 2 – 8 years</a:t>
            </a:r>
          </a:p>
          <a:p>
            <a:r>
              <a:rPr lang="en-CA" dirty="0"/>
              <a:t>Risk of ONJ is less than risk of murder in Canada</a:t>
            </a:r>
          </a:p>
        </p:txBody>
      </p:sp>
      <p:sp>
        <p:nvSpPr>
          <p:cNvPr id="4" name="Slide Number Placeholder 3"/>
          <p:cNvSpPr>
            <a:spLocks noGrp="1"/>
          </p:cNvSpPr>
          <p:nvPr>
            <p:ph type="sldNum" sz="quarter" idx="5"/>
          </p:nvPr>
        </p:nvSpPr>
        <p:spPr/>
        <p:txBody>
          <a:bodyPr/>
          <a:lstStyle/>
          <a:p>
            <a:fld id="{578026FB-BE5D-489F-AB88-554321A2A216}" type="slidenum">
              <a:rPr lang="en-CA" smtClean="0"/>
              <a:t>10</a:t>
            </a:fld>
            <a:endParaRPr lang="en-CA"/>
          </a:p>
        </p:txBody>
      </p:sp>
    </p:spTree>
    <p:extLst>
      <p:ext uri="{BB962C8B-B14F-4D97-AF65-F5344CB8AC3E}">
        <p14:creationId xmlns:p14="http://schemas.microsoft.com/office/powerpoint/2010/main" val="766363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Femoral bowing: the angulation between the proximal and distal quarters of the femoral diaphysis.</a:t>
            </a:r>
          </a:p>
        </p:txBody>
      </p:sp>
      <p:sp>
        <p:nvSpPr>
          <p:cNvPr id="4" name="Slide Number Placeholder 3"/>
          <p:cNvSpPr>
            <a:spLocks noGrp="1"/>
          </p:cNvSpPr>
          <p:nvPr>
            <p:ph type="sldNum" sz="quarter" idx="5"/>
          </p:nvPr>
        </p:nvSpPr>
        <p:spPr/>
        <p:txBody>
          <a:bodyPr/>
          <a:lstStyle/>
          <a:p>
            <a:fld id="{578026FB-BE5D-489F-AB88-554321A2A216}" type="slidenum">
              <a:rPr lang="en-CA" smtClean="0"/>
              <a:t>12</a:t>
            </a:fld>
            <a:endParaRPr lang="en-CA"/>
          </a:p>
        </p:txBody>
      </p:sp>
    </p:spTree>
    <p:extLst>
      <p:ext uri="{BB962C8B-B14F-4D97-AF65-F5344CB8AC3E}">
        <p14:creationId xmlns:p14="http://schemas.microsoft.com/office/powerpoint/2010/main" val="77086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FLEX.</a:t>
            </a:r>
          </a:p>
          <a:p>
            <a:r>
              <a:rPr lang="en-CA" dirty="0"/>
              <a:t>1099 postmenopausal women with 5 years of alendronate, randomized to continue or go on placebo for 5 more years.</a:t>
            </a:r>
          </a:p>
          <a:p>
            <a:r>
              <a:rPr lang="en-CA" dirty="0"/>
              <a:t>- No increase in non-vertebral fractures</a:t>
            </a:r>
          </a:p>
          <a:p>
            <a:r>
              <a:rPr lang="en-CA" dirty="0"/>
              <a:t>- Showed reduction in clinical vertebral fracture RR 0.45; 95% CI 0.25-0.85</a:t>
            </a:r>
          </a:p>
          <a:p>
            <a:endParaRPr lang="en-CA" dirty="0"/>
          </a:p>
          <a:p>
            <a:r>
              <a:rPr lang="en-CA" dirty="0"/>
              <a:t>HORIZON extension trial</a:t>
            </a:r>
          </a:p>
          <a:p>
            <a:r>
              <a:rPr lang="en-CA" dirty="0"/>
              <a:t>- Showed reduction in radiographic vert fractures RR 0.51; 95% CI 0.26-0.95</a:t>
            </a:r>
          </a:p>
          <a:p>
            <a:endParaRPr lang="en-CA" dirty="0"/>
          </a:p>
          <a:p>
            <a:r>
              <a:rPr lang="en-CA" dirty="0"/>
              <a:t>Both studies had primary end points of studying bone density changes.  There was only modest bone loss with discontinuation of therapy.</a:t>
            </a:r>
          </a:p>
          <a:p>
            <a:endParaRPr lang="en-CA" dirty="0"/>
          </a:p>
          <a:p>
            <a:r>
              <a:rPr lang="en-CA" dirty="0"/>
              <a:t>Risedronate observational studies show greater bone loss after only one year of discontinuation, so there is some suggestion that holidays should not be given on risedronate.</a:t>
            </a:r>
          </a:p>
        </p:txBody>
      </p:sp>
      <p:sp>
        <p:nvSpPr>
          <p:cNvPr id="4" name="Slide Number Placeholder 3"/>
          <p:cNvSpPr>
            <a:spLocks noGrp="1"/>
          </p:cNvSpPr>
          <p:nvPr>
            <p:ph type="sldNum" sz="quarter" idx="5"/>
          </p:nvPr>
        </p:nvSpPr>
        <p:spPr/>
        <p:txBody>
          <a:bodyPr/>
          <a:lstStyle/>
          <a:p>
            <a:fld id="{578026FB-BE5D-489F-AB88-554321A2A216}" type="slidenum">
              <a:rPr lang="en-CA" smtClean="0"/>
              <a:t>15</a:t>
            </a:fld>
            <a:endParaRPr lang="en-CA"/>
          </a:p>
        </p:txBody>
      </p:sp>
    </p:spTree>
    <p:extLst>
      <p:ext uri="{BB962C8B-B14F-4D97-AF65-F5344CB8AC3E}">
        <p14:creationId xmlns:p14="http://schemas.microsoft.com/office/powerpoint/2010/main" val="3086726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Elevated risk of multiple vertebral fracture to nearly double of those who were on placebo</a:t>
            </a:r>
          </a:p>
          <a:p>
            <a:r>
              <a:rPr lang="en-CA" dirty="0"/>
              <a:t>With as few as 2 doses of denosumab</a:t>
            </a:r>
          </a:p>
          <a:p>
            <a:r>
              <a:rPr lang="en-CA" dirty="0"/>
              <a:t>Particularly in those with prior vert fractures</a:t>
            </a:r>
          </a:p>
        </p:txBody>
      </p:sp>
      <p:sp>
        <p:nvSpPr>
          <p:cNvPr id="4" name="Slide Number Placeholder 3"/>
          <p:cNvSpPr>
            <a:spLocks noGrp="1"/>
          </p:cNvSpPr>
          <p:nvPr>
            <p:ph type="sldNum" sz="quarter" idx="5"/>
          </p:nvPr>
        </p:nvSpPr>
        <p:spPr/>
        <p:txBody>
          <a:bodyPr/>
          <a:lstStyle/>
          <a:p>
            <a:fld id="{578026FB-BE5D-489F-AB88-554321A2A216}" type="slidenum">
              <a:rPr lang="en-CA" smtClean="0"/>
              <a:t>20</a:t>
            </a:fld>
            <a:endParaRPr lang="en-CA"/>
          </a:p>
        </p:txBody>
      </p:sp>
    </p:spTree>
    <p:extLst>
      <p:ext uri="{BB962C8B-B14F-4D97-AF65-F5344CB8AC3E}">
        <p14:creationId xmlns:p14="http://schemas.microsoft.com/office/powerpoint/2010/main" val="2713000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8026FB-BE5D-489F-AB88-554321A2A216}" type="slidenum">
              <a:rPr lang="en-CA" smtClean="0"/>
              <a:t>22</a:t>
            </a:fld>
            <a:endParaRPr lang="en-CA"/>
          </a:p>
        </p:txBody>
      </p:sp>
    </p:spTree>
    <p:extLst>
      <p:ext uri="{BB962C8B-B14F-4D97-AF65-F5344CB8AC3E}">
        <p14:creationId xmlns:p14="http://schemas.microsoft.com/office/powerpoint/2010/main" val="425486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Following denosumab treatment, bone turnover is substantially reduced so that BP uptake to bone surfaces may be low at that time.</a:t>
            </a:r>
          </a:p>
        </p:txBody>
      </p:sp>
      <p:sp>
        <p:nvSpPr>
          <p:cNvPr id="4" name="Slide Number Placeholder 3"/>
          <p:cNvSpPr>
            <a:spLocks noGrp="1"/>
          </p:cNvSpPr>
          <p:nvPr>
            <p:ph type="sldNum" sz="quarter" idx="5"/>
          </p:nvPr>
        </p:nvSpPr>
        <p:spPr/>
        <p:txBody>
          <a:bodyPr/>
          <a:lstStyle/>
          <a:p>
            <a:fld id="{578026FB-BE5D-489F-AB88-554321A2A216}" type="slidenum">
              <a:rPr lang="en-CA" smtClean="0"/>
              <a:t>23</a:t>
            </a:fld>
            <a:endParaRPr lang="en-CA"/>
          </a:p>
        </p:txBody>
      </p:sp>
    </p:spTree>
    <p:extLst>
      <p:ext uri="{BB962C8B-B14F-4D97-AF65-F5344CB8AC3E}">
        <p14:creationId xmlns:p14="http://schemas.microsoft.com/office/powerpoint/2010/main" val="2364525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Frailty and osteoporosis share many common risk factors and biological pathways.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Can frailty predict osteoporotic fractures?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Large increase in frailty index in women who experienced an osteoporotic fracture compared to controls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Can we modify frailty by treating osteoporosis?</a:t>
            </a:r>
          </a:p>
          <a:p>
            <a:endParaRPr lang="en-CA" dirty="0"/>
          </a:p>
        </p:txBody>
      </p:sp>
      <p:sp>
        <p:nvSpPr>
          <p:cNvPr id="4" name="Slide Number Placeholder 3"/>
          <p:cNvSpPr>
            <a:spLocks noGrp="1"/>
          </p:cNvSpPr>
          <p:nvPr>
            <p:ph type="sldNum" sz="quarter" idx="5"/>
          </p:nvPr>
        </p:nvSpPr>
        <p:spPr/>
        <p:txBody>
          <a:bodyPr/>
          <a:lstStyle/>
          <a:p>
            <a:fld id="{578026FB-BE5D-489F-AB88-554321A2A216}" type="slidenum">
              <a:rPr lang="en-CA" smtClean="0"/>
              <a:t>25</a:t>
            </a:fld>
            <a:endParaRPr lang="en-CA"/>
          </a:p>
        </p:txBody>
      </p:sp>
    </p:spTree>
    <p:extLst>
      <p:ext uri="{BB962C8B-B14F-4D97-AF65-F5344CB8AC3E}">
        <p14:creationId xmlns:p14="http://schemas.microsoft.com/office/powerpoint/2010/main" val="1873193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D1D9902-7BA3-45D8-8EBF-40EE2E2ED409}" type="slidenum">
              <a:rPr lang="en-CA" smtClean="0"/>
              <a:t>27</a:t>
            </a:fld>
            <a:endParaRPr lang="en-CA"/>
          </a:p>
        </p:txBody>
      </p:sp>
    </p:spTree>
    <p:extLst>
      <p:ext uri="{BB962C8B-B14F-4D97-AF65-F5344CB8AC3E}">
        <p14:creationId xmlns:p14="http://schemas.microsoft.com/office/powerpoint/2010/main" val="234714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6287E-E10F-4750-B3BE-66CC2FF836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FD79C35-C37C-41FC-BBFF-662660AAFC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DB0F7D9-C235-483A-8E3D-D452375EC822}"/>
              </a:ext>
            </a:extLst>
          </p:cNvPr>
          <p:cNvSpPr>
            <a:spLocks noGrp="1"/>
          </p:cNvSpPr>
          <p:nvPr>
            <p:ph type="dt" sz="half" idx="10"/>
          </p:nvPr>
        </p:nvSpPr>
        <p:spPr/>
        <p:txBody>
          <a:bodyPr/>
          <a:lstStyle/>
          <a:p>
            <a:fld id="{03C83595-26AC-4FD4-9D3D-E2EAF012B09B}" type="datetimeFigureOut">
              <a:rPr lang="en-CA" smtClean="0"/>
              <a:t>2022-10-15</a:t>
            </a:fld>
            <a:endParaRPr lang="en-CA"/>
          </a:p>
        </p:txBody>
      </p:sp>
      <p:sp>
        <p:nvSpPr>
          <p:cNvPr id="5" name="Footer Placeholder 4">
            <a:extLst>
              <a:ext uri="{FF2B5EF4-FFF2-40B4-BE49-F238E27FC236}">
                <a16:creationId xmlns:a16="http://schemas.microsoft.com/office/drawing/2014/main" id="{2C29FA3A-6C1F-4006-9BEF-1E15400FB4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83F66AE-58EF-45ED-9CF3-C9763CE4C3BB}"/>
              </a:ext>
            </a:extLst>
          </p:cNvPr>
          <p:cNvSpPr>
            <a:spLocks noGrp="1"/>
          </p:cNvSpPr>
          <p:nvPr>
            <p:ph type="sldNum" sz="quarter" idx="12"/>
          </p:nvPr>
        </p:nvSpPr>
        <p:spPr/>
        <p:txBody>
          <a:bodyPr/>
          <a:lstStyle/>
          <a:p>
            <a:fld id="{2A983EE0-FAD4-48FA-8172-7CB7831DFCDD}" type="slidenum">
              <a:rPr lang="en-CA" smtClean="0"/>
              <a:t>‹#›</a:t>
            </a:fld>
            <a:endParaRPr lang="en-CA"/>
          </a:p>
        </p:txBody>
      </p:sp>
    </p:spTree>
    <p:extLst>
      <p:ext uri="{BB962C8B-B14F-4D97-AF65-F5344CB8AC3E}">
        <p14:creationId xmlns:p14="http://schemas.microsoft.com/office/powerpoint/2010/main" val="4062656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33125-08CA-449A-8A6E-22CB4BD87D2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72F10E9-7FA6-4133-8808-8F5CA1D3FA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EB84050-8F5F-4D36-A70E-5C1CE1D37AF6}"/>
              </a:ext>
            </a:extLst>
          </p:cNvPr>
          <p:cNvSpPr>
            <a:spLocks noGrp="1"/>
          </p:cNvSpPr>
          <p:nvPr>
            <p:ph type="dt" sz="half" idx="10"/>
          </p:nvPr>
        </p:nvSpPr>
        <p:spPr/>
        <p:txBody>
          <a:bodyPr/>
          <a:lstStyle/>
          <a:p>
            <a:fld id="{03C83595-26AC-4FD4-9D3D-E2EAF012B09B}" type="datetimeFigureOut">
              <a:rPr lang="en-CA" smtClean="0"/>
              <a:t>2022-10-15</a:t>
            </a:fld>
            <a:endParaRPr lang="en-CA"/>
          </a:p>
        </p:txBody>
      </p:sp>
      <p:sp>
        <p:nvSpPr>
          <p:cNvPr id="5" name="Footer Placeholder 4">
            <a:extLst>
              <a:ext uri="{FF2B5EF4-FFF2-40B4-BE49-F238E27FC236}">
                <a16:creationId xmlns:a16="http://schemas.microsoft.com/office/drawing/2014/main" id="{2C23E3ED-5CA7-48C0-85C4-15DF474F00F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0E8D9A5-1205-4558-A28A-53F7814A2095}"/>
              </a:ext>
            </a:extLst>
          </p:cNvPr>
          <p:cNvSpPr>
            <a:spLocks noGrp="1"/>
          </p:cNvSpPr>
          <p:nvPr>
            <p:ph type="sldNum" sz="quarter" idx="12"/>
          </p:nvPr>
        </p:nvSpPr>
        <p:spPr/>
        <p:txBody>
          <a:bodyPr/>
          <a:lstStyle/>
          <a:p>
            <a:fld id="{2A983EE0-FAD4-48FA-8172-7CB7831DFCDD}" type="slidenum">
              <a:rPr lang="en-CA" smtClean="0"/>
              <a:t>‹#›</a:t>
            </a:fld>
            <a:endParaRPr lang="en-CA"/>
          </a:p>
        </p:txBody>
      </p:sp>
    </p:spTree>
    <p:extLst>
      <p:ext uri="{BB962C8B-B14F-4D97-AF65-F5344CB8AC3E}">
        <p14:creationId xmlns:p14="http://schemas.microsoft.com/office/powerpoint/2010/main" val="4261962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92031F-8928-4F92-8FD2-06716000FE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8890288-A4D8-414B-A08C-66B2FE47A5B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69B3EB-DA11-41E1-9690-73EA7DDCA19A}"/>
              </a:ext>
            </a:extLst>
          </p:cNvPr>
          <p:cNvSpPr>
            <a:spLocks noGrp="1"/>
          </p:cNvSpPr>
          <p:nvPr>
            <p:ph type="dt" sz="half" idx="10"/>
          </p:nvPr>
        </p:nvSpPr>
        <p:spPr/>
        <p:txBody>
          <a:bodyPr/>
          <a:lstStyle/>
          <a:p>
            <a:fld id="{03C83595-26AC-4FD4-9D3D-E2EAF012B09B}" type="datetimeFigureOut">
              <a:rPr lang="en-CA" smtClean="0"/>
              <a:t>2022-10-15</a:t>
            </a:fld>
            <a:endParaRPr lang="en-CA"/>
          </a:p>
        </p:txBody>
      </p:sp>
      <p:sp>
        <p:nvSpPr>
          <p:cNvPr id="5" name="Footer Placeholder 4">
            <a:extLst>
              <a:ext uri="{FF2B5EF4-FFF2-40B4-BE49-F238E27FC236}">
                <a16:creationId xmlns:a16="http://schemas.microsoft.com/office/drawing/2014/main" id="{162E8BEB-B9BE-4FBC-A65A-AA4948959CA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856633C-9DB4-4638-BF4A-862BD07EBCD3}"/>
              </a:ext>
            </a:extLst>
          </p:cNvPr>
          <p:cNvSpPr>
            <a:spLocks noGrp="1"/>
          </p:cNvSpPr>
          <p:nvPr>
            <p:ph type="sldNum" sz="quarter" idx="12"/>
          </p:nvPr>
        </p:nvSpPr>
        <p:spPr/>
        <p:txBody>
          <a:bodyPr/>
          <a:lstStyle/>
          <a:p>
            <a:fld id="{2A983EE0-FAD4-48FA-8172-7CB7831DFCDD}" type="slidenum">
              <a:rPr lang="en-CA" smtClean="0"/>
              <a:t>‹#›</a:t>
            </a:fld>
            <a:endParaRPr lang="en-CA"/>
          </a:p>
        </p:txBody>
      </p:sp>
    </p:spTree>
    <p:extLst>
      <p:ext uri="{BB962C8B-B14F-4D97-AF65-F5344CB8AC3E}">
        <p14:creationId xmlns:p14="http://schemas.microsoft.com/office/powerpoint/2010/main" val="38533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D48CB-C810-440F-B64E-2CE8D0662ED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D50752C-A112-454D-8805-2EBEC221567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8E60597-6F30-4EBB-BD9B-7AE46F958F78}"/>
              </a:ext>
            </a:extLst>
          </p:cNvPr>
          <p:cNvSpPr>
            <a:spLocks noGrp="1"/>
          </p:cNvSpPr>
          <p:nvPr>
            <p:ph type="dt" sz="half" idx="10"/>
          </p:nvPr>
        </p:nvSpPr>
        <p:spPr/>
        <p:txBody>
          <a:bodyPr/>
          <a:lstStyle/>
          <a:p>
            <a:fld id="{03C83595-26AC-4FD4-9D3D-E2EAF012B09B}" type="datetimeFigureOut">
              <a:rPr lang="en-CA" smtClean="0"/>
              <a:t>2022-10-15</a:t>
            </a:fld>
            <a:endParaRPr lang="en-CA"/>
          </a:p>
        </p:txBody>
      </p:sp>
      <p:sp>
        <p:nvSpPr>
          <p:cNvPr id="5" name="Footer Placeholder 4">
            <a:extLst>
              <a:ext uri="{FF2B5EF4-FFF2-40B4-BE49-F238E27FC236}">
                <a16:creationId xmlns:a16="http://schemas.microsoft.com/office/drawing/2014/main" id="{67151ACB-BE66-4B37-982A-49532B9A2A3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D71C67F-1371-4BE5-9A3B-9B1D99ECA519}"/>
              </a:ext>
            </a:extLst>
          </p:cNvPr>
          <p:cNvSpPr>
            <a:spLocks noGrp="1"/>
          </p:cNvSpPr>
          <p:nvPr>
            <p:ph type="sldNum" sz="quarter" idx="12"/>
          </p:nvPr>
        </p:nvSpPr>
        <p:spPr/>
        <p:txBody>
          <a:bodyPr/>
          <a:lstStyle/>
          <a:p>
            <a:fld id="{2A983EE0-FAD4-48FA-8172-7CB7831DFCDD}" type="slidenum">
              <a:rPr lang="en-CA" smtClean="0"/>
              <a:t>‹#›</a:t>
            </a:fld>
            <a:endParaRPr lang="en-CA"/>
          </a:p>
        </p:txBody>
      </p:sp>
    </p:spTree>
    <p:extLst>
      <p:ext uri="{BB962C8B-B14F-4D97-AF65-F5344CB8AC3E}">
        <p14:creationId xmlns:p14="http://schemas.microsoft.com/office/powerpoint/2010/main" val="4196502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9A42C-C9A8-4F88-97B5-A16907F594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1854459-131F-4A0C-A17D-E78071CE09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091764-52EC-4BBC-B767-1776370414A1}"/>
              </a:ext>
            </a:extLst>
          </p:cNvPr>
          <p:cNvSpPr>
            <a:spLocks noGrp="1"/>
          </p:cNvSpPr>
          <p:nvPr>
            <p:ph type="dt" sz="half" idx="10"/>
          </p:nvPr>
        </p:nvSpPr>
        <p:spPr/>
        <p:txBody>
          <a:bodyPr/>
          <a:lstStyle/>
          <a:p>
            <a:fld id="{03C83595-26AC-4FD4-9D3D-E2EAF012B09B}" type="datetimeFigureOut">
              <a:rPr lang="en-CA" smtClean="0"/>
              <a:t>2022-10-15</a:t>
            </a:fld>
            <a:endParaRPr lang="en-CA"/>
          </a:p>
        </p:txBody>
      </p:sp>
      <p:sp>
        <p:nvSpPr>
          <p:cNvPr id="5" name="Footer Placeholder 4">
            <a:extLst>
              <a:ext uri="{FF2B5EF4-FFF2-40B4-BE49-F238E27FC236}">
                <a16:creationId xmlns:a16="http://schemas.microsoft.com/office/drawing/2014/main" id="{FC9BF1AF-878F-4B66-BE68-3A30A48AA6A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38DA3E6-D7D1-4FEB-A1DB-84168122D0D6}"/>
              </a:ext>
            </a:extLst>
          </p:cNvPr>
          <p:cNvSpPr>
            <a:spLocks noGrp="1"/>
          </p:cNvSpPr>
          <p:nvPr>
            <p:ph type="sldNum" sz="quarter" idx="12"/>
          </p:nvPr>
        </p:nvSpPr>
        <p:spPr/>
        <p:txBody>
          <a:bodyPr/>
          <a:lstStyle/>
          <a:p>
            <a:fld id="{2A983EE0-FAD4-48FA-8172-7CB7831DFCDD}" type="slidenum">
              <a:rPr lang="en-CA" smtClean="0"/>
              <a:t>‹#›</a:t>
            </a:fld>
            <a:endParaRPr lang="en-CA"/>
          </a:p>
        </p:txBody>
      </p:sp>
    </p:spTree>
    <p:extLst>
      <p:ext uri="{BB962C8B-B14F-4D97-AF65-F5344CB8AC3E}">
        <p14:creationId xmlns:p14="http://schemas.microsoft.com/office/powerpoint/2010/main" val="4067729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CE21-3363-42DD-B38E-DF2A4D1836C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CAF91DB-257B-4A5B-B7DD-061359832C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C817799-F2F4-4BF6-B747-6A8C060029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1E3214B-1904-4648-B6EE-25CC3BEC6D39}"/>
              </a:ext>
            </a:extLst>
          </p:cNvPr>
          <p:cNvSpPr>
            <a:spLocks noGrp="1"/>
          </p:cNvSpPr>
          <p:nvPr>
            <p:ph type="dt" sz="half" idx="10"/>
          </p:nvPr>
        </p:nvSpPr>
        <p:spPr/>
        <p:txBody>
          <a:bodyPr/>
          <a:lstStyle/>
          <a:p>
            <a:fld id="{03C83595-26AC-4FD4-9D3D-E2EAF012B09B}" type="datetimeFigureOut">
              <a:rPr lang="en-CA" smtClean="0"/>
              <a:t>2022-10-15</a:t>
            </a:fld>
            <a:endParaRPr lang="en-CA"/>
          </a:p>
        </p:txBody>
      </p:sp>
      <p:sp>
        <p:nvSpPr>
          <p:cNvPr id="6" name="Footer Placeholder 5">
            <a:extLst>
              <a:ext uri="{FF2B5EF4-FFF2-40B4-BE49-F238E27FC236}">
                <a16:creationId xmlns:a16="http://schemas.microsoft.com/office/drawing/2014/main" id="{C24DC594-1C85-46FA-9D4E-C003394D4BC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240EEE9-111F-4B88-95A4-CDB2F3E574A4}"/>
              </a:ext>
            </a:extLst>
          </p:cNvPr>
          <p:cNvSpPr>
            <a:spLocks noGrp="1"/>
          </p:cNvSpPr>
          <p:nvPr>
            <p:ph type="sldNum" sz="quarter" idx="12"/>
          </p:nvPr>
        </p:nvSpPr>
        <p:spPr/>
        <p:txBody>
          <a:bodyPr/>
          <a:lstStyle/>
          <a:p>
            <a:fld id="{2A983EE0-FAD4-48FA-8172-7CB7831DFCDD}" type="slidenum">
              <a:rPr lang="en-CA" smtClean="0"/>
              <a:t>‹#›</a:t>
            </a:fld>
            <a:endParaRPr lang="en-CA"/>
          </a:p>
        </p:txBody>
      </p:sp>
    </p:spTree>
    <p:extLst>
      <p:ext uri="{BB962C8B-B14F-4D97-AF65-F5344CB8AC3E}">
        <p14:creationId xmlns:p14="http://schemas.microsoft.com/office/powerpoint/2010/main" val="220557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138F-4BAF-412D-8FFB-951EE5D3BD2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CBB757F-A190-4509-9E1C-FA150B0BF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4B855C-2C0B-4E70-89EF-30930B60452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7FBC0DA-4F7C-46F0-B7A3-FC9F87077E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227309-1B1C-45F6-8A37-A14461FC70D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849015D-1870-4B37-A591-A1561211B3DF}"/>
              </a:ext>
            </a:extLst>
          </p:cNvPr>
          <p:cNvSpPr>
            <a:spLocks noGrp="1"/>
          </p:cNvSpPr>
          <p:nvPr>
            <p:ph type="dt" sz="half" idx="10"/>
          </p:nvPr>
        </p:nvSpPr>
        <p:spPr/>
        <p:txBody>
          <a:bodyPr/>
          <a:lstStyle/>
          <a:p>
            <a:fld id="{03C83595-26AC-4FD4-9D3D-E2EAF012B09B}" type="datetimeFigureOut">
              <a:rPr lang="en-CA" smtClean="0"/>
              <a:t>2022-10-15</a:t>
            </a:fld>
            <a:endParaRPr lang="en-CA"/>
          </a:p>
        </p:txBody>
      </p:sp>
      <p:sp>
        <p:nvSpPr>
          <p:cNvPr id="8" name="Footer Placeholder 7">
            <a:extLst>
              <a:ext uri="{FF2B5EF4-FFF2-40B4-BE49-F238E27FC236}">
                <a16:creationId xmlns:a16="http://schemas.microsoft.com/office/drawing/2014/main" id="{9B2FAFE9-D403-4C8F-A216-4DD4AAF6507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A9E2B1A-9BFA-4D06-8BBC-979030E63E5C}"/>
              </a:ext>
            </a:extLst>
          </p:cNvPr>
          <p:cNvSpPr>
            <a:spLocks noGrp="1"/>
          </p:cNvSpPr>
          <p:nvPr>
            <p:ph type="sldNum" sz="quarter" idx="12"/>
          </p:nvPr>
        </p:nvSpPr>
        <p:spPr/>
        <p:txBody>
          <a:bodyPr/>
          <a:lstStyle/>
          <a:p>
            <a:fld id="{2A983EE0-FAD4-48FA-8172-7CB7831DFCDD}" type="slidenum">
              <a:rPr lang="en-CA" smtClean="0"/>
              <a:t>‹#›</a:t>
            </a:fld>
            <a:endParaRPr lang="en-CA"/>
          </a:p>
        </p:txBody>
      </p:sp>
    </p:spTree>
    <p:extLst>
      <p:ext uri="{BB962C8B-B14F-4D97-AF65-F5344CB8AC3E}">
        <p14:creationId xmlns:p14="http://schemas.microsoft.com/office/powerpoint/2010/main" val="180956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5B35-D478-47FF-AC93-BA10B12F80F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D1AA781-684D-460E-87DD-FF6F793B2F66}"/>
              </a:ext>
            </a:extLst>
          </p:cNvPr>
          <p:cNvSpPr>
            <a:spLocks noGrp="1"/>
          </p:cNvSpPr>
          <p:nvPr>
            <p:ph type="dt" sz="half" idx="10"/>
          </p:nvPr>
        </p:nvSpPr>
        <p:spPr/>
        <p:txBody>
          <a:bodyPr/>
          <a:lstStyle/>
          <a:p>
            <a:fld id="{03C83595-26AC-4FD4-9D3D-E2EAF012B09B}" type="datetimeFigureOut">
              <a:rPr lang="en-CA" smtClean="0"/>
              <a:t>2022-10-15</a:t>
            </a:fld>
            <a:endParaRPr lang="en-CA"/>
          </a:p>
        </p:txBody>
      </p:sp>
      <p:sp>
        <p:nvSpPr>
          <p:cNvPr id="4" name="Footer Placeholder 3">
            <a:extLst>
              <a:ext uri="{FF2B5EF4-FFF2-40B4-BE49-F238E27FC236}">
                <a16:creationId xmlns:a16="http://schemas.microsoft.com/office/drawing/2014/main" id="{78A06FB3-C532-4CBF-A46D-AA225F930F0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579BE35-D244-44B3-AF7B-FFA1D8C64FBA}"/>
              </a:ext>
            </a:extLst>
          </p:cNvPr>
          <p:cNvSpPr>
            <a:spLocks noGrp="1"/>
          </p:cNvSpPr>
          <p:nvPr>
            <p:ph type="sldNum" sz="quarter" idx="12"/>
          </p:nvPr>
        </p:nvSpPr>
        <p:spPr/>
        <p:txBody>
          <a:bodyPr/>
          <a:lstStyle/>
          <a:p>
            <a:fld id="{2A983EE0-FAD4-48FA-8172-7CB7831DFCDD}" type="slidenum">
              <a:rPr lang="en-CA" smtClean="0"/>
              <a:t>‹#›</a:t>
            </a:fld>
            <a:endParaRPr lang="en-CA"/>
          </a:p>
        </p:txBody>
      </p:sp>
    </p:spTree>
    <p:extLst>
      <p:ext uri="{BB962C8B-B14F-4D97-AF65-F5344CB8AC3E}">
        <p14:creationId xmlns:p14="http://schemas.microsoft.com/office/powerpoint/2010/main" val="440769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E46C32-47E2-4566-94FF-ACCCC1510CDD}"/>
              </a:ext>
            </a:extLst>
          </p:cNvPr>
          <p:cNvSpPr>
            <a:spLocks noGrp="1"/>
          </p:cNvSpPr>
          <p:nvPr>
            <p:ph type="dt" sz="half" idx="10"/>
          </p:nvPr>
        </p:nvSpPr>
        <p:spPr/>
        <p:txBody>
          <a:bodyPr/>
          <a:lstStyle/>
          <a:p>
            <a:fld id="{03C83595-26AC-4FD4-9D3D-E2EAF012B09B}" type="datetimeFigureOut">
              <a:rPr lang="en-CA" smtClean="0"/>
              <a:t>2022-10-15</a:t>
            </a:fld>
            <a:endParaRPr lang="en-CA"/>
          </a:p>
        </p:txBody>
      </p:sp>
      <p:sp>
        <p:nvSpPr>
          <p:cNvPr id="3" name="Footer Placeholder 2">
            <a:extLst>
              <a:ext uri="{FF2B5EF4-FFF2-40B4-BE49-F238E27FC236}">
                <a16:creationId xmlns:a16="http://schemas.microsoft.com/office/drawing/2014/main" id="{BDAC4342-B77C-4E81-A859-E8072F9705C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BE19F9E-3834-4565-B639-3BD19A2BD6A4}"/>
              </a:ext>
            </a:extLst>
          </p:cNvPr>
          <p:cNvSpPr>
            <a:spLocks noGrp="1"/>
          </p:cNvSpPr>
          <p:nvPr>
            <p:ph type="sldNum" sz="quarter" idx="12"/>
          </p:nvPr>
        </p:nvSpPr>
        <p:spPr/>
        <p:txBody>
          <a:bodyPr/>
          <a:lstStyle/>
          <a:p>
            <a:fld id="{2A983EE0-FAD4-48FA-8172-7CB7831DFCDD}" type="slidenum">
              <a:rPr lang="en-CA" smtClean="0"/>
              <a:t>‹#›</a:t>
            </a:fld>
            <a:endParaRPr lang="en-CA"/>
          </a:p>
        </p:txBody>
      </p:sp>
    </p:spTree>
    <p:extLst>
      <p:ext uri="{BB962C8B-B14F-4D97-AF65-F5344CB8AC3E}">
        <p14:creationId xmlns:p14="http://schemas.microsoft.com/office/powerpoint/2010/main" val="3181698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14C6-8A0A-4467-99DE-59F3BFA9A0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AA92C9A-3A0A-4D72-B693-409B0B1D32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223F336-0C7E-4405-BC18-A7D19931E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ED4475-13D6-42D1-8B9C-9D0507375CA5}"/>
              </a:ext>
            </a:extLst>
          </p:cNvPr>
          <p:cNvSpPr>
            <a:spLocks noGrp="1"/>
          </p:cNvSpPr>
          <p:nvPr>
            <p:ph type="dt" sz="half" idx="10"/>
          </p:nvPr>
        </p:nvSpPr>
        <p:spPr/>
        <p:txBody>
          <a:bodyPr/>
          <a:lstStyle/>
          <a:p>
            <a:fld id="{03C83595-26AC-4FD4-9D3D-E2EAF012B09B}" type="datetimeFigureOut">
              <a:rPr lang="en-CA" smtClean="0"/>
              <a:t>2022-10-15</a:t>
            </a:fld>
            <a:endParaRPr lang="en-CA"/>
          </a:p>
        </p:txBody>
      </p:sp>
      <p:sp>
        <p:nvSpPr>
          <p:cNvPr id="6" name="Footer Placeholder 5">
            <a:extLst>
              <a:ext uri="{FF2B5EF4-FFF2-40B4-BE49-F238E27FC236}">
                <a16:creationId xmlns:a16="http://schemas.microsoft.com/office/drawing/2014/main" id="{BC7968FD-DEE9-4A6A-AA20-16260BE5B34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4DFB606-B1C6-43C4-A452-1B0845D8FDCE}"/>
              </a:ext>
            </a:extLst>
          </p:cNvPr>
          <p:cNvSpPr>
            <a:spLocks noGrp="1"/>
          </p:cNvSpPr>
          <p:nvPr>
            <p:ph type="sldNum" sz="quarter" idx="12"/>
          </p:nvPr>
        </p:nvSpPr>
        <p:spPr/>
        <p:txBody>
          <a:bodyPr/>
          <a:lstStyle/>
          <a:p>
            <a:fld id="{2A983EE0-FAD4-48FA-8172-7CB7831DFCDD}" type="slidenum">
              <a:rPr lang="en-CA" smtClean="0"/>
              <a:t>‹#›</a:t>
            </a:fld>
            <a:endParaRPr lang="en-CA"/>
          </a:p>
        </p:txBody>
      </p:sp>
    </p:spTree>
    <p:extLst>
      <p:ext uri="{BB962C8B-B14F-4D97-AF65-F5344CB8AC3E}">
        <p14:creationId xmlns:p14="http://schemas.microsoft.com/office/powerpoint/2010/main" val="256105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2804-7258-4049-A155-35B19DA552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B0C50F1-92E1-49E6-9418-AD36C782C2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F66C582-DCAC-41CF-A177-43511D4F1D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D94A39-37C3-4C4E-9B8F-DE9FB6CC3E75}"/>
              </a:ext>
            </a:extLst>
          </p:cNvPr>
          <p:cNvSpPr>
            <a:spLocks noGrp="1"/>
          </p:cNvSpPr>
          <p:nvPr>
            <p:ph type="dt" sz="half" idx="10"/>
          </p:nvPr>
        </p:nvSpPr>
        <p:spPr/>
        <p:txBody>
          <a:bodyPr/>
          <a:lstStyle/>
          <a:p>
            <a:fld id="{03C83595-26AC-4FD4-9D3D-E2EAF012B09B}" type="datetimeFigureOut">
              <a:rPr lang="en-CA" smtClean="0"/>
              <a:t>2022-10-15</a:t>
            </a:fld>
            <a:endParaRPr lang="en-CA"/>
          </a:p>
        </p:txBody>
      </p:sp>
      <p:sp>
        <p:nvSpPr>
          <p:cNvPr id="6" name="Footer Placeholder 5">
            <a:extLst>
              <a:ext uri="{FF2B5EF4-FFF2-40B4-BE49-F238E27FC236}">
                <a16:creationId xmlns:a16="http://schemas.microsoft.com/office/drawing/2014/main" id="{578D5185-D8BA-41B8-B21B-69BC4CCBFEA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4E08C99-8633-405A-892B-399B3871DB3A}"/>
              </a:ext>
            </a:extLst>
          </p:cNvPr>
          <p:cNvSpPr>
            <a:spLocks noGrp="1"/>
          </p:cNvSpPr>
          <p:nvPr>
            <p:ph type="sldNum" sz="quarter" idx="12"/>
          </p:nvPr>
        </p:nvSpPr>
        <p:spPr/>
        <p:txBody>
          <a:bodyPr/>
          <a:lstStyle/>
          <a:p>
            <a:fld id="{2A983EE0-FAD4-48FA-8172-7CB7831DFCDD}" type="slidenum">
              <a:rPr lang="en-CA" smtClean="0"/>
              <a:t>‹#›</a:t>
            </a:fld>
            <a:endParaRPr lang="en-CA"/>
          </a:p>
        </p:txBody>
      </p:sp>
    </p:spTree>
    <p:extLst>
      <p:ext uri="{BB962C8B-B14F-4D97-AF65-F5344CB8AC3E}">
        <p14:creationId xmlns:p14="http://schemas.microsoft.com/office/powerpoint/2010/main" val="377154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AA973-BB14-442B-BFFF-1DF8C6F64F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E510E66-8D22-409C-93C8-C5B7203998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BFE4FC9-308D-4EDC-A8C5-35980B657E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83595-26AC-4FD4-9D3D-E2EAF012B09B}" type="datetimeFigureOut">
              <a:rPr lang="en-CA" smtClean="0"/>
              <a:t>2022-10-15</a:t>
            </a:fld>
            <a:endParaRPr lang="en-CA"/>
          </a:p>
        </p:txBody>
      </p:sp>
      <p:sp>
        <p:nvSpPr>
          <p:cNvPr id="5" name="Footer Placeholder 4">
            <a:extLst>
              <a:ext uri="{FF2B5EF4-FFF2-40B4-BE49-F238E27FC236}">
                <a16:creationId xmlns:a16="http://schemas.microsoft.com/office/drawing/2014/main" id="{02A0168D-34A9-45F1-832C-67A6E65AC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0DC0B298-84CE-435E-B478-C4A4918402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83EE0-FAD4-48FA-8172-7CB7831DFCDD}" type="slidenum">
              <a:rPr lang="en-CA" smtClean="0"/>
              <a:t>‹#›</a:t>
            </a:fld>
            <a:endParaRPr lang="en-CA"/>
          </a:p>
        </p:txBody>
      </p:sp>
    </p:spTree>
    <p:extLst>
      <p:ext uri="{BB962C8B-B14F-4D97-AF65-F5344CB8AC3E}">
        <p14:creationId xmlns:p14="http://schemas.microsoft.com/office/powerpoint/2010/main" val="3066094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24.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cbi.nlm.nih.gov/books/NBK45506/figure/ch3.f2/"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E48E5F-C68E-45F0-892E-B0200DE70325}"/>
              </a:ext>
            </a:extLst>
          </p:cNvPr>
          <p:cNvSpPr>
            <a:spLocks noGrp="1"/>
          </p:cNvSpPr>
          <p:nvPr>
            <p:ph type="ctrTitle"/>
          </p:nvPr>
        </p:nvSpPr>
        <p:spPr>
          <a:xfrm>
            <a:off x="838199" y="4525347"/>
            <a:ext cx="6801321" cy="1737360"/>
          </a:xfrm>
        </p:spPr>
        <p:txBody>
          <a:bodyPr anchor="ctr">
            <a:normAutofit/>
          </a:bodyPr>
          <a:lstStyle/>
          <a:p>
            <a:pPr algn="r"/>
            <a:r>
              <a:rPr lang="en-CA" sz="4200" dirty="0"/>
              <a:t>Drug holidays and </a:t>
            </a:r>
            <a:r>
              <a:rPr lang="en-CA" sz="4200" dirty="0" err="1"/>
              <a:t>osteoanabolics</a:t>
            </a:r>
            <a:endParaRPr lang="en-CA" sz="4200" dirty="0"/>
          </a:p>
        </p:txBody>
      </p:sp>
      <p:sp>
        <p:nvSpPr>
          <p:cNvPr id="3" name="Subtitle 2">
            <a:extLst>
              <a:ext uri="{FF2B5EF4-FFF2-40B4-BE49-F238E27FC236}">
                <a16:creationId xmlns:a16="http://schemas.microsoft.com/office/drawing/2014/main" id="{785B7F32-1892-474C-808D-5EC22EE197FB}"/>
              </a:ext>
            </a:extLst>
          </p:cNvPr>
          <p:cNvSpPr>
            <a:spLocks noGrp="1"/>
          </p:cNvSpPr>
          <p:nvPr>
            <p:ph type="subTitle" idx="1"/>
          </p:nvPr>
        </p:nvSpPr>
        <p:spPr>
          <a:xfrm>
            <a:off x="7961258" y="4525347"/>
            <a:ext cx="3872149" cy="1737360"/>
          </a:xfrm>
        </p:spPr>
        <p:txBody>
          <a:bodyPr anchor="ctr">
            <a:normAutofit fontScale="85000" lnSpcReduction="20000"/>
          </a:bodyPr>
          <a:lstStyle/>
          <a:p>
            <a:pPr algn="l"/>
            <a:endParaRPr lang="en-CA" dirty="0"/>
          </a:p>
          <a:p>
            <a:pPr algn="l"/>
            <a:r>
              <a:rPr lang="en-CA" dirty="0"/>
              <a:t>October 24, 2022</a:t>
            </a:r>
          </a:p>
          <a:p>
            <a:pPr algn="l"/>
            <a:r>
              <a:rPr lang="en-CA" dirty="0"/>
              <a:t>Leo Lai, MD FRCPC</a:t>
            </a:r>
          </a:p>
          <a:p>
            <a:pPr algn="l"/>
            <a:r>
              <a:rPr lang="en-CA" dirty="0"/>
              <a:t>Division of Geriatric Medicine</a:t>
            </a:r>
          </a:p>
          <a:p>
            <a:pPr algn="l"/>
            <a:r>
              <a:rPr lang="en-CA" dirty="0"/>
              <a:t>UBC Clinical Instructor</a:t>
            </a:r>
          </a:p>
          <a:p>
            <a:pPr algn="l"/>
            <a:endParaRPr lang="en-CA" dirty="0"/>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736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0C138-70F8-445F-9DEE-C9C456EB2318}"/>
              </a:ext>
            </a:extLst>
          </p:cNvPr>
          <p:cNvSpPr>
            <a:spLocks noGrp="1"/>
          </p:cNvSpPr>
          <p:nvPr>
            <p:ph type="title"/>
          </p:nvPr>
        </p:nvSpPr>
        <p:spPr/>
        <p:txBody>
          <a:bodyPr/>
          <a:lstStyle/>
          <a:p>
            <a:endParaRPr lang="en-CA"/>
          </a:p>
        </p:txBody>
      </p:sp>
      <p:sp>
        <p:nvSpPr>
          <p:cNvPr id="6" name="TextBox 5">
            <a:extLst>
              <a:ext uri="{FF2B5EF4-FFF2-40B4-BE49-F238E27FC236}">
                <a16:creationId xmlns:a16="http://schemas.microsoft.com/office/drawing/2014/main" id="{DA482591-0533-4EFE-AEC5-1FCDDC0B000B}"/>
              </a:ext>
            </a:extLst>
          </p:cNvPr>
          <p:cNvSpPr txBox="1"/>
          <p:nvPr/>
        </p:nvSpPr>
        <p:spPr>
          <a:xfrm>
            <a:off x="669696" y="6099165"/>
            <a:ext cx="8679940" cy="646331"/>
          </a:xfrm>
          <a:prstGeom prst="rect">
            <a:avLst/>
          </a:prstGeom>
          <a:noFill/>
        </p:spPr>
        <p:txBody>
          <a:bodyPr wrap="none" rtlCol="0">
            <a:spAutoFit/>
          </a:bodyPr>
          <a:lstStyle/>
          <a:p>
            <a:r>
              <a:rPr lang="en-CA" dirty="0"/>
              <a:t>Source: https://fls.osteoporosis.ca/wp-content/uploads/Risk-communication-tool-final.pdf</a:t>
            </a:r>
          </a:p>
          <a:p>
            <a:r>
              <a:rPr lang="en-CA" dirty="0"/>
              <a:t>Adapted from: Brown JP et al. Canadian Family Physician 2014</a:t>
            </a:r>
          </a:p>
        </p:txBody>
      </p:sp>
      <p:pic>
        <p:nvPicPr>
          <p:cNvPr id="8" name="Content Placeholder 7" descr="Chart, bar chart&#10;&#10;Description automatically generated">
            <a:extLst>
              <a:ext uri="{FF2B5EF4-FFF2-40B4-BE49-F238E27FC236}">
                <a16:creationId xmlns:a16="http://schemas.microsoft.com/office/drawing/2014/main" id="{EA8EC3FE-A389-767C-AB05-D420E3C134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9696" y="461378"/>
            <a:ext cx="10852608" cy="5541534"/>
          </a:xfrm>
        </p:spPr>
      </p:pic>
    </p:spTree>
    <p:extLst>
      <p:ext uri="{BB962C8B-B14F-4D97-AF65-F5344CB8AC3E}">
        <p14:creationId xmlns:p14="http://schemas.microsoft.com/office/powerpoint/2010/main" val="983716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7FAB-4E38-4BBC-9E79-A4E0F36AD91B}"/>
              </a:ext>
            </a:extLst>
          </p:cNvPr>
          <p:cNvSpPr>
            <a:spLocks noGrp="1"/>
          </p:cNvSpPr>
          <p:nvPr>
            <p:ph type="title"/>
          </p:nvPr>
        </p:nvSpPr>
        <p:spPr/>
        <p:txBody>
          <a:bodyPr/>
          <a:lstStyle/>
          <a:p>
            <a:r>
              <a:rPr lang="en-CA" dirty="0"/>
              <a:t>Risk of AFF vs risk of osteoporotic fracture</a:t>
            </a:r>
          </a:p>
        </p:txBody>
      </p:sp>
      <p:sp>
        <p:nvSpPr>
          <p:cNvPr id="3" name="Content Placeholder 2">
            <a:extLst>
              <a:ext uri="{FF2B5EF4-FFF2-40B4-BE49-F238E27FC236}">
                <a16:creationId xmlns:a16="http://schemas.microsoft.com/office/drawing/2014/main" id="{8506C601-0A99-4854-91DE-580CC36C34CF}"/>
              </a:ext>
            </a:extLst>
          </p:cNvPr>
          <p:cNvSpPr>
            <a:spLocks noGrp="1"/>
          </p:cNvSpPr>
          <p:nvPr>
            <p:ph idx="1"/>
          </p:nvPr>
        </p:nvSpPr>
        <p:spPr/>
        <p:txBody>
          <a:bodyPr/>
          <a:lstStyle/>
          <a:p>
            <a:r>
              <a:rPr lang="en-CA" dirty="0"/>
              <a:t>“For every subtrochanteric fracture associated with bisphosphonate use, 100 hip fractures were prevented, in addition to prevention of other fractures”</a:t>
            </a:r>
          </a:p>
          <a:p>
            <a:endParaRPr lang="en-CA" dirty="0"/>
          </a:p>
        </p:txBody>
      </p:sp>
      <p:sp>
        <p:nvSpPr>
          <p:cNvPr id="4" name="TextBox 3">
            <a:extLst>
              <a:ext uri="{FF2B5EF4-FFF2-40B4-BE49-F238E27FC236}">
                <a16:creationId xmlns:a16="http://schemas.microsoft.com/office/drawing/2014/main" id="{3D8C51DA-B56F-4566-B319-D48C6BE9711C}"/>
              </a:ext>
            </a:extLst>
          </p:cNvPr>
          <p:cNvSpPr txBox="1"/>
          <p:nvPr/>
        </p:nvSpPr>
        <p:spPr>
          <a:xfrm>
            <a:off x="1123950" y="3105834"/>
            <a:ext cx="9601200" cy="646331"/>
          </a:xfrm>
          <a:prstGeom prst="rect">
            <a:avLst/>
          </a:prstGeom>
          <a:noFill/>
        </p:spPr>
        <p:txBody>
          <a:bodyPr wrap="square" rtlCol="0">
            <a:spAutoFit/>
          </a:bodyPr>
          <a:lstStyle/>
          <a:p>
            <a:r>
              <a:rPr lang="en-CA" dirty="0"/>
              <a:t>McClung M, Harris ST, Miller PD</a:t>
            </a:r>
            <a:r>
              <a:rPr lang="en-CA" i="1" dirty="0"/>
              <a:t>, et al.</a:t>
            </a:r>
            <a:r>
              <a:rPr lang="en-CA" dirty="0"/>
              <a:t> 2013. </a:t>
            </a:r>
            <a:r>
              <a:rPr lang="en-CA" i="1" dirty="0"/>
              <a:t>American Journal of Medicine, The</a:t>
            </a:r>
            <a:r>
              <a:rPr lang="en-CA" dirty="0"/>
              <a:t> </a:t>
            </a:r>
            <a:r>
              <a:rPr lang="en-CA" b="1" dirty="0"/>
              <a:t>126:</a:t>
            </a:r>
            <a:r>
              <a:rPr lang="en-CA" dirty="0"/>
              <a:t> 13-20.</a:t>
            </a:r>
          </a:p>
          <a:p>
            <a:endParaRPr lang="en-CA" b="1" dirty="0"/>
          </a:p>
        </p:txBody>
      </p:sp>
    </p:spTree>
    <p:extLst>
      <p:ext uri="{BB962C8B-B14F-4D97-AF65-F5344CB8AC3E}">
        <p14:creationId xmlns:p14="http://schemas.microsoft.com/office/powerpoint/2010/main" val="2574899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20AB-21CA-CBDD-0755-4D060644AE76}"/>
              </a:ext>
            </a:extLst>
          </p:cNvPr>
          <p:cNvSpPr>
            <a:spLocks noGrp="1"/>
          </p:cNvSpPr>
          <p:nvPr>
            <p:ph type="title"/>
          </p:nvPr>
        </p:nvSpPr>
        <p:spPr/>
        <p:txBody>
          <a:bodyPr/>
          <a:lstStyle/>
          <a:p>
            <a:r>
              <a:rPr lang="en-CA" dirty="0"/>
              <a:t>What are the risk factors for AFF</a:t>
            </a:r>
          </a:p>
        </p:txBody>
      </p:sp>
      <p:sp>
        <p:nvSpPr>
          <p:cNvPr id="3" name="Content Placeholder 2">
            <a:extLst>
              <a:ext uri="{FF2B5EF4-FFF2-40B4-BE49-F238E27FC236}">
                <a16:creationId xmlns:a16="http://schemas.microsoft.com/office/drawing/2014/main" id="{CD7B5E3C-695E-44CF-3675-2C38E69ADF21}"/>
              </a:ext>
            </a:extLst>
          </p:cNvPr>
          <p:cNvSpPr>
            <a:spLocks noGrp="1"/>
          </p:cNvSpPr>
          <p:nvPr>
            <p:ph idx="1"/>
          </p:nvPr>
        </p:nvSpPr>
        <p:spPr/>
        <p:txBody>
          <a:bodyPr/>
          <a:lstStyle/>
          <a:p>
            <a:r>
              <a:rPr lang="en-CA" dirty="0"/>
              <a:t>Duration of bisphosphonate</a:t>
            </a:r>
          </a:p>
          <a:p>
            <a:r>
              <a:rPr lang="en-CA" dirty="0"/>
              <a:t>Asians</a:t>
            </a:r>
          </a:p>
          <a:p>
            <a:r>
              <a:rPr lang="en-CA" dirty="0"/>
              <a:t>Female &gt; male</a:t>
            </a:r>
          </a:p>
          <a:p>
            <a:r>
              <a:rPr lang="en-CA" dirty="0"/>
              <a:t>Corticosteroids</a:t>
            </a:r>
          </a:p>
          <a:p>
            <a:r>
              <a:rPr lang="en-CA" dirty="0"/>
              <a:t>?bowing of the femur</a:t>
            </a:r>
          </a:p>
        </p:txBody>
      </p:sp>
      <p:sp>
        <p:nvSpPr>
          <p:cNvPr id="4" name="TextBox 3">
            <a:extLst>
              <a:ext uri="{FF2B5EF4-FFF2-40B4-BE49-F238E27FC236}">
                <a16:creationId xmlns:a16="http://schemas.microsoft.com/office/drawing/2014/main" id="{C00AFDDF-72FF-3D82-7320-4D795943A99C}"/>
              </a:ext>
            </a:extLst>
          </p:cNvPr>
          <p:cNvSpPr txBox="1"/>
          <p:nvPr/>
        </p:nvSpPr>
        <p:spPr>
          <a:xfrm>
            <a:off x="230117" y="5850235"/>
            <a:ext cx="11731765" cy="923330"/>
          </a:xfrm>
          <a:prstGeom prst="rect">
            <a:avLst/>
          </a:prstGeom>
          <a:noFill/>
        </p:spPr>
        <p:txBody>
          <a:bodyPr wrap="square" rtlCol="0">
            <a:spAutoFit/>
          </a:bodyPr>
          <a:lstStyle/>
          <a:p>
            <a:r>
              <a:rPr lang="en-CA" sz="1800" b="0" i="0" u="none" strike="noStrike" baseline="0" dirty="0" err="1">
                <a:solidFill>
                  <a:srgbClr val="131413"/>
                </a:solidFill>
                <a:latin typeface="CsvrfwAdvTTc488b0e6"/>
              </a:rPr>
              <a:t>Osteoporos</a:t>
            </a:r>
            <a:r>
              <a:rPr lang="en-CA" sz="1800" b="0" i="0" u="none" strike="noStrike" baseline="0" dirty="0">
                <a:solidFill>
                  <a:srgbClr val="131413"/>
                </a:solidFill>
                <a:latin typeface="CsvrfwAdvTTc488b0e6"/>
              </a:rPr>
              <a:t> Int (2018) 29:1277</a:t>
            </a:r>
            <a:r>
              <a:rPr lang="en-CA" sz="1800" b="0" i="0" u="none" strike="noStrike" baseline="0" dirty="0">
                <a:solidFill>
                  <a:srgbClr val="131413"/>
                </a:solidFill>
                <a:latin typeface="LwvjbdAdvTTc488b0e6+20"/>
              </a:rPr>
              <a:t>–</a:t>
            </a:r>
            <a:r>
              <a:rPr lang="en-CA" sz="1800" b="0" i="0" u="none" strike="noStrike" baseline="0" dirty="0">
                <a:solidFill>
                  <a:srgbClr val="131413"/>
                </a:solidFill>
                <a:latin typeface="CsvrfwAdvTTc488b0e6"/>
              </a:rPr>
              <a:t>1283</a:t>
            </a:r>
          </a:p>
          <a:p>
            <a:r>
              <a:rPr lang="en-CA" b="0" i="0" dirty="0" err="1">
                <a:solidFill>
                  <a:srgbClr val="212121"/>
                </a:solidFill>
                <a:effectLst/>
                <a:latin typeface="Roboto" panose="02000000000000000000" pitchFamily="2" charset="0"/>
              </a:rPr>
              <a:t>Papaioannou</a:t>
            </a:r>
            <a:r>
              <a:rPr lang="en-CA" b="0" i="0" dirty="0">
                <a:solidFill>
                  <a:srgbClr val="212121"/>
                </a:solidFill>
                <a:effectLst/>
                <a:latin typeface="Roboto" panose="02000000000000000000" pitchFamily="2" charset="0"/>
              </a:rPr>
              <a:t> I et al. Femoral Bowing and Femoral Neck-Shaft Angle Evaluation Can Reduce Atypical Femoral Fractures in Osteoporotic Patients: A Scientific Report. </a:t>
            </a:r>
            <a:r>
              <a:rPr lang="en-CA" b="0" i="0" dirty="0" err="1">
                <a:solidFill>
                  <a:srgbClr val="212121"/>
                </a:solidFill>
                <a:effectLst/>
                <a:latin typeface="Roboto" panose="02000000000000000000" pitchFamily="2" charset="0"/>
              </a:rPr>
              <a:t>Cureus</a:t>
            </a:r>
            <a:r>
              <a:rPr lang="en-CA" b="0" i="0" dirty="0">
                <a:solidFill>
                  <a:srgbClr val="212121"/>
                </a:solidFill>
                <a:effectLst/>
                <a:latin typeface="Roboto" panose="02000000000000000000" pitchFamily="2" charset="0"/>
              </a:rPr>
              <a:t>. 2020 Oct 2;12(10):e10771. </a:t>
            </a:r>
            <a:endParaRPr lang="en-CA" dirty="0"/>
          </a:p>
        </p:txBody>
      </p:sp>
      <p:pic>
        <p:nvPicPr>
          <p:cNvPr id="6" name="Picture 5" descr="A picture containing x-ray film, blur&#10;&#10;Description automatically generated">
            <a:extLst>
              <a:ext uri="{FF2B5EF4-FFF2-40B4-BE49-F238E27FC236}">
                <a16:creationId xmlns:a16="http://schemas.microsoft.com/office/drawing/2014/main" id="{1B9C1994-34A0-5B06-D3B9-15A60E014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454" y="1402769"/>
            <a:ext cx="3861346" cy="4735386"/>
          </a:xfrm>
          <a:prstGeom prst="rect">
            <a:avLst/>
          </a:prstGeom>
        </p:spPr>
      </p:pic>
    </p:spTree>
    <p:extLst>
      <p:ext uri="{BB962C8B-B14F-4D97-AF65-F5344CB8AC3E}">
        <p14:creationId xmlns:p14="http://schemas.microsoft.com/office/powerpoint/2010/main" val="334152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67109-E55B-C4EC-6D63-9F5F6B6FB910}"/>
              </a:ext>
            </a:extLst>
          </p:cNvPr>
          <p:cNvSpPr>
            <a:spLocks noGrp="1"/>
          </p:cNvSpPr>
          <p:nvPr>
            <p:ph type="title"/>
          </p:nvPr>
        </p:nvSpPr>
        <p:spPr/>
        <p:txBody>
          <a:bodyPr/>
          <a:lstStyle/>
          <a:p>
            <a:endParaRPr lang="en-CA"/>
          </a:p>
        </p:txBody>
      </p:sp>
      <p:pic>
        <p:nvPicPr>
          <p:cNvPr id="6" name="Content Placeholder 5" descr="Chart&#10;&#10;Description automatically generated">
            <a:extLst>
              <a:ext uri="{FF2B5EF4-FFF2-40B4-BE49-F238E27FC236}">
                <a16:creationId xmlns:a16="http://schemas.microsoft.com/office/drawing/2014/main" id="{B603210E-3791-1EE5-C53A-705A27380F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7861" y="365125"/>
            <a:ext cx="9115416" cy="5724926"/>
          </a:xfrm>
        </p:spPr>
      </p:pic>
      <p:sp>
        <p:nvSpPr>
          <p:cNvPr id="4" name="TextBox 3">
            <a:extLst>
              <a:ext uri="{FF2B5EF4-FFF2-40B4-BE49-F238E27FC236}">
                <a16:creationId xmlns:a16="http://schemas.microsoft.com/office/drawing/2014/main" id="{4191E3C2-14E2-96B8-53EA-8FC9EA0184AB}"/>
              </a:ext>
            </a:extLst>
          </p:cNvPr>
          <p:cNvSpPr txBox="1"/>
          <p:nvPr/>
        </p:nvSpPr>
        <p:spPr>
          <a:xfrm>
            <a:off x="709864" y="6169709"/>
            <a:ext cx="10031410" cy="646331"/>
          </a:xfrm>
          <a:prstGeom prst="rect">
            <a:avLst/>
          </a:prstGeom>
          <a:noFill/>
        </p:spPr>
        <p:txBody>
          <a:bodyPr wrap="square" rtlCol="0">
            <a:spAutoFit/>
          </a:bodyPr>
          <a:lstStyle/>
          <a:p>
            <a:r>
              <a:rPr lang="en-CA" b="0" i="0" dirty="0">
                <a:solidFill>
                  <a:srgbClr val="212121"/>
                </a:solidFill>
                <a:effectLst/>
                <a:latin typeface="BlinkMacSystemFont"/>
              </a:rPr>
              <a:t>Black DM et al. Atypical Femur Fracture Risk versus Fragility Fracture Prevention with Bisphosphonates. N </a:t>
            </a:r>
            <a:r>
              <a:rPr lang="en-CA" b="0" i="0" dirty="0" err="1">
                <a:solidFill>
                  <a:srgbClr val="212121"/>
                </a:solidFill>
                <a:effectLst/>
                <a:latin typeface="BlinkMacSystemFont"/>
              </a:rPr>
              <a:t>Engl</a:t>
            </a:r>
            <a:r>
              <a:rPr lang="en-CA" b="0" i="0" dirty="0">
                <a:solidFill>
                  <a:srgbClr val="212121"/>
                </a:solidFill>
                <a:effectLst/>
                <a:latin typeface="BlinkMacSystemFont"/>
              </a:rPr>
              <a:t> J Med. 2020 Aug 20;383(8):743-753.</a:t>
            </a:r>
            <a:endParaRPr lang="en-CA" dirty="0"/>
          </a:p>
        </p:txBody>
      </p:sp>
    </p:spTree>
    <p:extLst>
      <p:ext uri="{BB962C8B-B14F-4D97-AF65-F5344CB8AC3E}">
        <p14:creationId xmlns:p14="http://schemas.microsoft.com/office/powerpoint/2010/main" val="4135506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EC46D-A44A-B60F-162E-9105940B1799}"/>
              </a:ext>
            </a:extLst>
          </p:cNvPr>
          <p:cNvSpPr>
            <a:spLocks noGrp="1"/>
          </p:cNvSpPr>
          <p:nvPr>
            <p:ph type="title"/>
          </p:nvPr>
        </p:nvSpPr>
        <p:spPr/>
        <p:txBody>
          <a:bodyPr/>
          <a:lstStyle/>
          <a:p>
            <a:endParaRPr lang="en-CA"/>
          </a:p>
        </p:txBody>
      </p:sp>
      <p:pic>
        <p:nvPicPr>
          <p:cNvPr id="6" name="Content Placeholder 5" descr="Chart, bar chart&#10;&#10;Description automatically generated">
            <a:extLst>
              <a:ext uri="{FF2B5EF4-FFF2-40B4-BE49-F238E27FC236}">
                <a16:creationId xmlns:a16="http://schemas.microsoft.com/office/drawing/2014/main" id="{E53AAEBE-2403-AD32-3052-6A05E029E7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5189" y="447510"/>
            <a:ext cx="9761621" cy="5962980"/>
          </a:xfrm>
        </p:spPr>
      </p:pic>
      <p:sp>
        <p:nvSpPr>
          <p:cNvPr id="4" name="TextBox 3">
            <a:extLst>
              <a:ext uri="{FF2B5EF4-FFF2-40B4-BE49-F238E27FC236}">
                <a16:creationId xmlns:a16="http://schemas.microsoft.com/office/drawing/2014/main" id="{F660372C-CB20-78F5-F96B-5552D8DD8999}"/>
              </a:ext>
            </a:extLst>
          </p:cNvPr>
          <p:cNvSpPr txBox="1"/>
          <p:nvPr/>
        </p:nvSpPr>
        <p:spPr>
          <a:xfrm>
            <a:off x="709864" y="6169709"/>
            <a:ext cx="10031410" cy="646331"/>
          </a:xfrm>
          <a:prstGeom prst="rect">
            <a:avLst/>
          </a:prstGeom>
          <a:noFill/>
        </p:spPr>
        <p:txBody>
          <a:bodyPr wrap="square" rtlCol="0">
            <a:spAutoFit/>
          </a:bodyPr>
          <a:lstStyle/>
          <a:p>
            <a:r>
              <a:rPr lang="en-CA" b="0" i="0" dirty="0">
                <a:solidFill>
                  <a:srgbClr val="212121"/>
                </a:solidFill>
                <a:effectLst/>
                <a:latin typeface="BlinkMacSystemFont"/>
              </a:rPr>
              <a:t>Black DM et al. Atypical Femur Fracture Risk versus Fragility Fracture Prevention with Bisphosphonates. N </a:t>
            </a:r>
            <a:r>
              <a:rPr lang="en-CA" b="0" i="0" dirty="0" err="1">
                <a:solidFill>
                  <a:srgbClr val="212121"/>
                </a:solidFill>
                <a:effectLst/>
                <a:latin typeface="BlinkMacSystemFont"/>
              </a:rPr>
              <a:t>Engl</a:t>
            </a:r>
            <a:r>
              <a:rPr lang="en-CA" b="0" i="0" dirty="0">
                <a:solidFill>
                  <a:srgbClr val="212121"/>
                </a:solidFill>
                <a:effectLst/>
                <a:latin typeface="BlinkMacSystemFont"/>
              </a:rPr>
              <a:t> J Med. 2020 Aug 20;383(8):743-753.</a:t>
            </a:r>
            <a:endParaRPr lang="en-CA" dirty="0"/>
          </a:p>
        </p:txBody>
      </p:sp>
    </p:spTree>
    <p:extLst>
      <p:ext uri="{BB962C8B-B14F-4D97-AF65-F5344CB8AC3E}">
        <p14:creationId xmlns:p14="http://schemas.microsoft.com/office/powerpoint/2010/main" val="551505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B7FA-7D9E-41B8-B06B-99AB0492C7BA}"/>
              </a:ext>
            </a:extLst>
          </p:cNvPr>
          <p:cNvSpPr>
            <a:spLocks noGrp="1"/>
          </p:cNvSpPr>
          <p:nvPr>
            <p:ph type="title"/>
          </p:nvPr>
        </p:nvSpPr>
        <p:spPr/>
        <p:txBody>
          <a:bodyPr/>
          <a:lstStyle/>
          <a:p>
            <a:r>
              <a:rPr lang="en-CA" dirty="0"/>
              <a:t>When should a holiday potentially be offered?</a:t>
            </a:r>
          </a:p>
        </p:txBody>
      </p:sp>
      <p:sp>
        <p:nvSpPr>
          <p:cNvPr id="3" name="Content Placeholder 2">
            <a:extLst>
              <a:ext uri="{FF2B5EF4-FFF2-40B4-BE49-F238E27FC236}">
                <a16:creationId xmlns:a16="http://schemas.microsoft.com/office/drawing/2014/main" id="{C8CDBE06-3C08-41C4-A4E2-AD88E744F08E}"/>
              </a:ext>
            </a:extLst>
          </p:cNvPr>
          <p:cNvSpPr>
            <a:spLocks noGrp="1"/>
          </p:cNvSpPr>
          <p:nvPr>
            <p:ph idx="1"/>
          </p:nvPr>
        </p:nvSpPr>
        <p:spPr/>
        <p:txBody>
          <a:bodyPr/>
          <a:lstStyle/>
          <a:p>
            <a:r>
              <a:rPr lang="en-CA" dirty="0"/>
              <a:t>After 5 years of oral alendronate? (FLEX trial)</a:t>
            </a:r>
          </a:p>
          <a:p>
            <a:pPr lvl="1"/>
            <a:r>
              <a:rPr lang="en-CA" dirty="0"/>
              <a:t>RR 0.45 clinical vert fractures in continuation group vs drug holiday group</a:t>
            </a:r>
          </a:p>
          <a:p>
            <a:pPr lvl="1"/>
            <a:r>
              <a:rPr lang="en-CA" dirty="0"/>
              <a:t>Particularly higher rate of vert fractures if fem neck T-score &lt; -2.5, or presence of prevalent vertebral fracture</a:t>
            </a:r>
          </a:p>
          <a:p>
            <a:r>
              <a:rPr lang="en-CA" dirty="0"/>
              <a:t>After 3 years of IV bisphosphonate? (Z3P3 trial)</a:t>
            </a:r>
          </a:p>
          <a:p>
            <a:pPr lvl="1"/>
            <a:r>
              <a:rPr lang="en-CA" dirty="0"/>
              <a:t>RR 0.51 Lower rate of radiographic vert fractures in </a:t>
            </a:r>
            <a:r>
              <a:rPr lang="en-CA" dirty="0" err="1"/>
              <a:t>zol</a:t>
            </a:r>
            <a:r>
              <a:rPr lang="en-CA" dirty="0"/>
              <a:t> group</a:t>
            </a:r>
          </a:p>
        </p:txBody>
      </p:sp>
    </p:spTree>
    <p:extLst>
      <p:ext uri="{BB962C8B-B14F-4D97-AF65-F5344CB8AC3E}">
        <p14:creationId xmlns:p14="http://schemas.microsoft.com/office/powerpoint/2010/main" val="3488854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66710-B751-46AC-B741-79C9CBCAE420}"/>
              </a:ext>
            </a:extLst>
          </p:cNvPr>
          <p:cNvSpPr>
            <a:spLocks noGrp="1"/>
          </p:cNvSpPr>
          <p:nvPr>
            <p:ph type="title"/>
          </p:nvPr>
        </p:nvSpPr>
        <p:spPr/>
        <p:txBody>
          <a:bodyPr/>
          <a:lstStyle/>
          <a:p>
            <a:r>
              <a:rPr lang="en-CA" dirty="0"/>
              <a:t>Who should be NOT be offered a holiday?</a:t>
            </a:r>
          </a:p>
        </p:txBody>
      </p:sp>
      <p:sp>
        <p:nvSpPr>
          <p:cNvPr id="3" name="Content Placeholder 2">
            <a:extLst>
              <a:ext uri="{FF2B5EF4-FFF2-40B4-BE49-F238E27FC236}">
                <a16:creationId xmlns:a16="http://schemas.microsoft.com/office/drawing/2014/main" id="{0EC378CC-A6F8-4D1F-B363-A66BD80BF7F5}"/>
              </a:ext>
            </a:extLst>
          </p:cNvPr>
          <p:cNvSpPr>
            <a:spLocks noGrp="1"/>
          </p:cNvSpPr>
          <p:nvPr>
            <p:ph idx="1"/>
          </p:nvPr>
        </p:nvSpPr>
        <p:spPr/>
        <p:txBody>
          <a:bodyPr/>
          <a:lstStyle/>
          <a:p>
            <a:r>
              <a:rPr lang="en-CA" dirty="0"/>
              <a:t>“Individuals at high risk for fracture should continue osteoporosis therapy without a drug holiday” (Canadian Osteoporosis Guidelines 2010)</a:t>
            </a:r>
          </a:p>
        </p:txBody>
      </p:sp>
    </p:spTree>
    <p:extLst>
      <p:ext uri="{BB962C8B-B14F-4D97-AF65-F5344CB8AC3E}">
        <p14:creationId xmlns:p14="http://schemas.microsoft.com/office/powerpoint/2010/main" val="3623340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09B6-FCF2-4964-99F2-84D735D55AE3}"/>
              </a:ext>
            </a:extLst>
          </p:cNvPr>
          <p:cNvSpPr>
            <a:spLocks noGrp="1"/>
          </p:cNvSpPr>
          <p:nvPr>
            <p:ph type="title"/>
          </p:nvPr>
        </p:nvSpPr>
        <p:spPr/>
        <p:txBody>
          <a:bodyPr/>
          <a:lstStyle/>
          <a:p>
            <a:r>
              <a:rPr lang="en-CA" dirty="0"/>
              <a:t>When should treatment be restarted?</a:t>
            </a:r>
          </a:p>
        </p:txBody>
      </p:sp>
      <p:sp>
        <p:nvSpPr>
          <p:cNvPr id="3" name="Content Placeholder 2">
            <a:extLst>
              <a:ext uri="{FF2B5EF4-FFF2-40B4-BE49-F238E27FC236}">
                <a16:creationId xmlns:a16="http://schemas.microsoft.com/office/drawing/2014/main" id="{227D162E-477D-4B49-A375-772F5A1E6BFC}"/>
              </a:ext>
            </a:extLst>
          </p:cNvPr>
          <p:cNvSpPr>
            <a:spLocks noGrp="1"/>
          </p:cNvSpPr>
          <p:nvPr>
            <p:ph idx="1"/>
          </p:nvPr>
        </p:nvSpPr>
        <p:spPr/>
        <p:txBody>
          <a:bodyPr/>
          <a:lstStyle/>
          <a:p>
            <a:r>
              <a:rPr lang="en-CA" dirty="0"/>
              <a:t>Rapid decrease in AFF risk with bisphosphonate discontinuation</a:t>
            </a:r>
          </a:p>
          <a:p>
            <a:pPr lvl="1"/>
            <a:r>
              <a:rPr lang="en-CA" dirty="0"/>
              <a:t>70% reduction in risk of AFF after one year of drug holiday</a:t>
            </a:r>
            <a:endParaRPr lang="en-CA" i="1" dirty="0"/>
          </a:p>
          <a:p>
            <a:r>
              <a:rPr lang="en-CA" dirty="0"/>
              <a:t>Consider </a:t>
            </a:r>
            <a:r>
              <a:rPr lang="en-CA" dirty="0" err="1"/>
              <a:t>reevaluation</a:t>
            </a:r>
            <a:r>
              <a:rPr lang="en-CA" dirty="0"/>
              <a:t> of fracture risk after 2 years</a:t>
            </a:r>
          </a:p>
          <a:p>
            <a:r>
              <a:rPr lang="en-CA" dirty="0"/>
              <a:t>Monitoring</a:t>
            </a:r>
          </a:p>
          <a:p>
            <a:pPr lvl="1"/>
            <a:r>
              <a:rPr lang="en-CA" dirty="0"/>
              <a:t>BMD?</a:t>
            </a:r>
          </a:p>
          <a:p>
            <a:pPr lvl="1"/>
            <a:r>
              <a:rPr lang="en-CA" dirty="0"/>
              <a:t>Serum bone turnover markers?</a:t>
            </a:r>
          </a:p>
          <a:p>
            <a:pPr lvl="1"/>
            <a:endParaRPr lang="en-CA" dirty="0"/>
          </a:p>
        </p:txBody>
      </p:sp>
      <p:sp>
        <p:nvSpPr>
          <p:cNvPr id="4" name="TextBox 3">
            <a:extLst>
              <a:ext uri="{FF2B5EF4-FFF2-40B4-BE49-F238E27FC236}">
                <a16:creationId xmlns:a16="http://schemas.microsoft.com/office/drawing/2014/main" id="{BE8DAA26-F78D-4759-814D-D7671DB721C1}"/>
              </a:ext>
            </a:extLst>
          </p:cNvPr>
          <p:cNvSpPr txBox="1"/>
          <p:nvPr/>
        </p:nvSpPr>
        <p:spPr>
          <a:xfrm>
            <a:off x="838200" y="5530632"/>
            <a:ext cx="9715500" cy="646331"/>
          </a:xfrm>
          <a:prstGeom prst="rect">
            <a:avLst/>
          </a:prstGeom>
          <a:noFill/>
        </p:spPr>
        <p:txBody>
          <a:bodyPr wrap="square" rtlCol="0">
            <a:spAutoFit/>
          </a:bodyPr>
          <a:lstStyle/>
          <a:p>
            <a:r>
              <a:rPr lang="en-CA" dirty="0"/>
              <a:t>Brown JP, Morin S, Leslie W</a:t>
            </a:r>
            <a:r>
              <a:rPr lang="en-CA" i="1" dirty="0"/>
              <a:t>, et al.</a:t>
            </a:r>
            <a:r>
              <a:rPr lang="en-CA" dirty="0"/>
              <a:t> 2014. </a:t>
            </a:r>
            <a:r>
              <a:rPr lang="en-CA" i="1" dirty="0"/>
              <a:t>Canadian family physician </a:t>
            </a:r>
            <a:r>
              <a:rPr lang="en-CA" b="1" dirty="0"/>
              <a:t>60:</a:t>
            </a:r>
            <a:r>
              <a:rPr lang="en-CA" dirty="0"/>
              <a:t> 324.</a:t>
            </a:r>
          </a:p>
          <a:p>
            <a:endParaRPr lang="en-CA" b="1" dirty="0"/>
          </a:p>
        </p:txBody>
      </p:sp>
    </p:spTree>
    <p:extLst>
      <p:ext uri="{BB962C8B-B14F-4D97-AF65-F5344CB8AC3E}">
        <p14:creationId xmlns:p14="http://schemas.microsoft.com/office/powerpoint/2010/main" val="3802553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907B-C4F1-D742-A4E1-4E06314D055F}"/>
              </a:ext>
            </a:extLst>
          </p:cNvPr>
          <p:cNvSpPr>
            <a:spLocks noGrp="1"/>
          </p:cNvSpPr>
          <p:nvPr>
            <p:ph type="title"/>
          </p:nvPr>
        </p:nvSpPr>
        <p:spPr/>
        <p:txBody>
          <a:bodyPr/>
          <a:lstStyle/>
          <a:p>
            <a:r>
              <a:rPr lang="en-CA" dirty="0"/>
              <a:t>Guidelines – Endocrine Society 2019</a:t>
            </a:r>
          </a:p>
        </p:txBody>
      </p:sp>
      <p:pic>
        <p:nvPicPr>
          <p:cNvPr id="5" name="Content Placeholder 4" descr="Diagram&#10;&#10;Description automatically generated">
            <a:extLst>
              <a:ext uri="{FF2B5EF4-FFF2-40B4-BE49-F238E27FC236}">
                <a16:creationId xmlns:a16="http://schemas.microsoft.com/office/drawing/2014/main" id="{CBEF0DCF-97A0-289E-9B87-B08CC860CB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7974" y="1168873"/>
            <a:ext cx="9356052" cy="5689127"/>
          </a:xfrm>
        </p:spPr>
      </p:pic>
    </p:spTree>
    <p:extLst>
      <p:ext uri="{BB962C8B-B14F-4D97-AF65-F5344CB8AC3E}">
        <p14:creationId xmlns:p14="http://schemas.microsoft.com/office/powerpoint/2010/main" val="4217195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52FA-5C8E-46D1-9452-A6576BC8F2AC}"/>
              </a:ext>
            </a:extLst>
          </p:cNvPr>
          <p:cNvSpPr>
            <a:spLocks noGrp="1"/>
          </p:cNvSpPr>
          <p:nvPr>
            <p:ph type="title"/>
          </p:nvPr>
        </p:nvSpPr>
        <p:spPr/>
        <p:txBody>
          <a:bodyPr/>
          <a:lstStyle/>
          <a:p>
            <a:r>
              <a:rPr lang="en-CA" dirty="0"/>
              <a:t>Would you give this patient a drug holiday?</a:t>
            </a:r>
          </a:p>
        </p:txBody>
      </p:sp>
      <p:sp>
        <p:nvSpPr>
          <p:cNvPr id="3" name="Content Placeholder 2">
            <a:extLst>
              <a:ext uri="{FF2B5EF4-FFF2-40B4-BE49-F238E27FC236}">
                <a16:creationId xmlns:a16="http://schemas.microsoft.com/office/drawing/2014/main" id="{8154848B-F9FB-48D4-B719-0478BC7C1C82}"/>
              </a:ext>
            </a:extLst>
          </p:cNvPr>
          <p:cNvSpPr>
            <a:spLocks noGrp="1"/>
          </p:cNvSpPr>
          <p:nvPr>
            <p:ph idx="1"/>
          </p:nvPr>
        </p:nvSpPr>
        <p:spPr/>
        <p:txBody>
          <a:bodyPr>
            <a:normAutofit/>
          </a:bodyPr>
          <a:lstStyle/>
          <a:p>
            <a:r>
              <a:rPr lang="en-CA" dirty="0"/>
              <a:t>70 year old female</a:t>
            </a:r>
          </a:p>
          <a:p>
            <a:r>
              <a:rPr lang="en-CA" dirty="0"/>
              <a:t>Osteoporosis, no history of fractures</a:t>
            </a:r>
          </a:p>
          <a:p>
            <a:pPr lvl="1"/>
            <a:r>
              <a:rPr lang="en-CA" dirty="0"/>
              <a:t>L1-4 T-score -3.1</a:t>
            </a:r>
          </a:p>
          <a:p>
            <a:pPr lvl="1"/>
            <a:r>
              <a:rPr lang="en-CA" dirty="0"/>
              <a:t>Fem neck -2.9</a:t>
            </a:r>
          </a:p>
          <a:p>
            <a:pPr lvl="1"/>
            <a:r>
              <a:rPr lang="en-CA" dirty="0"/>
              <a:t>Total hip -3.0</a:t>
            </a:r>
          </a:p>
          <a:p>
            <a:r>
              <a:rPr lang="en-CA" dirty="0"/>
              <a:t>Type 2 diabetes, no other fracture risk factors</a:t>
            </a:r>
          </a:p>
          <a:p>
            <a:r>
              <a:rPr lang="en-CA" dirty="0"/>
              <a:t>On alendronate for 5 years</a:t>
            </a:r>
          </a:p>
          <a:p>
            <a:endParaRPr lang="en-CA" dirty="0"/>
          </a:p>
          <a:p>
            <a:r>
              <a:rPr lang="en-CA" dirty="0"/>
              <a:t>It depends. Is she Asian? Falls? Frailty? Improvements in BMD?</a:t>
            </a:r>
          </a:p>
        </p:txBody>
      </p:sp>
    </p:spTree>
    <p:extLst>
      <p:ext uri="{BB962C8B-B14F-4D97-AF65-F5344CB8AC3E}">
        <p14:creationId xmlns:p14="http://schemas.microsoft.com/office/powerpoint/2010/main" val="328297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FCA2-9967-4708-B15B-E791FFED2E2B}"/>
              </a:ext>
            </a:extLst>
          </p:cNvPr>
          <p:cNvSpPr>
            <a:spLocks noGrp="1"/>
          </p:cNvSpPr>
          <p:nvPr>
            <p:ph type="title"/>
          </p:nvPr>
        </p:nvSpPr>
        <p:spPr/>
        <p:txBody>
          <a:bodyPr/>
          <a:lstStyle/>
          <a:p>
            <a:r>
              <a:rPr lang="en-CA" dirty="0"/>
              <a:t>Disclosures</a:t>
            </a:r>
          </a:p>
        </p:txBody>
      </p:sp>
      <p:sp>
        <p:nvSpPr>
          <p:cNvPr id="3" name="Content Placeholder 2">
            <a:extLst>
              <a:ext uri="{FF2B5EF4-FFF2-40B4-BE49-F238E27FC236}">
                <a16:creationId xmlns:a16="http://schemas.microsoft.com/office/drawing/2014/main" id="{168AE69D-E93E-4935-86BB-C5B4278F7BFD}"/>
              </a:ext>
            </a:extLst>
          </p:cNvPr>
          <p:cNvSpPr>
            <a:spLocks noGrp="1"/>
          </p:cNvSpPr>
          <p:nvPr>
            <p:ph idx="1"/>
          </p:nvPr>
        </p:nvSpPr>
        <p:spPr/>
        <p:txBody>
          <a:bodyPr/>
          <a:lstStyle/>
          <a:p>
            <a:r>
              <a:rPr lang="en-CA" dirty="0"/>
              <a:t>Honorarium for speaking </a:t>
            </a:r>
            <a:r>
              <a:rPr lang="en-CA"/>
              <a:t>from Amgen, consultancy </a:t>
            </a:r>
            <a:r>
              <a:rPr lang="en-CA" dirty="0"/>
              <a:t>fees from Paladin Labs</a:t>
            </a:r>
          </a:p>
        </p:txBody>
      </p:sp>
    </p:spTree>
    <p:extLst>
      <p:ext uri="{BB962C8B-B14F-4D97-AF65-F5344CB8AC3E}">
        <p14:creationId xmlns:p14="http://schemas.microsoft.com/office/powerpoint/2010/main" val="3530086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2B3F2-C301-4AD6-88DA-7D022504B480}"/>
              </a:ext>
            </a:extLst>
          </p:cNvPr>
          <p:cNvSpPr>
            <a:spLocks noGrp="1"/>
          </p:cNvSpPr>
          <p:nvPr>
            <p:ph type="title"/>
          </p:nvPr>
        </p:nvSpPr>
        <p:spPr/>
        <p:txBody>
          <a:bodyPr/>
          <a:lstStyle/>
          <a:p>
            <a:r>
              <a:rPr lang="en-CA" dirty="0"/>
              <a:t>Holidays do not apply to other </a:t>
            </a:r>
            <a:r>
              <a:rPr lang="en-CA" dirty="0" err="1"/>
              <a:t>antiresorptives</a:t>
            </a:r>
            <a:endParaRPr lang="en-CA" dirty="0"/>
          </a:p>
        </p:txBody>
      </p:sp>
      <p:sp>
        <p:nvSpPr>
          <p:cNvPr id="3" name="Content Placeholder 2">
            <a:extLst>
              <a:ext uri="{FF2B5EF4-FFF2-40B4-BE49-F238E27FC236}">
                <a16:creationId xmlns:a16="http://schemas.microsoft.com/office/drawing/2014/main" id="{E54B095E-3156-4336-B3A1-A0D221182C48}"/>
              </a:ext>
            </a:extLst>
          </p:cNvPr>
          <p:cNvSpPr>
            <a:spLocks noGrp="1"/>
          </p:cNvSpPr>
          <p:nvPr>
            <p:ph idx="1"/>
          </p:nvPr>
        </p:nvSpPr>
        <p:spPr>
          <a:xfrm>
            <a:off x="838200" y="1825625"/>
            <a:ext cx="7988300" cy="4351338"/>
          </a:xfrm>
        </p:spPr>
        <p:txBody>
          <a:bodyPr/>
          <a:lstStyle/>
          <a:p>
            <a:r>
              <a:rPr lang="en-CA" dirty="0"/>
              <a:t>Multiple vertebral fractures can occur after denosumab discontinuation</a:t>
            </a:r>
          </a:p>
          <a:p>
            <a:endParaRPr lang="en-CA" dirty="0"/>
          </a:p>
          <a:p>
            <a:endParaRPr lang="en-CA" dirty="0"/>
          </a:p>
        </p:txBody>
      </p:sp>
      <p:sp>
        <p:nvSpPr>
          <p:cNvPr id="4" name="TextBox 3">
            <a:extLst>
              <a:ext uri="{FF2B5EF4-FFF2-40B4-BE49-F238E27FC236}">
                <a16:creationId xmlns:a16="http://schemas.microsoft.com/office/drawing/2014/main" id="{6DFF9046-07CE-4F76-8E81-5EA966A802AC}"/>
              </a:ext>
            </a:extLst>
          </p:cNvPr>
          <p:cNvSpPr txBox="1"/>
          <p:nvPr/>
        </p:nvSpPr>
        <p:spPr>
          <a:xfrm>
            <a:off x="533400" y="6311900"/>
            <a:ext cx="10820400" cy="646331"/>
          </a:xfrm>
          <a:prstGeom prst="rect">
            <a:avLst/>
          </a:prstGeom>
          <a:noFill/>
        </p:spPr>
        <p:txBody>
          <a:bodyPr wrap="square" rtlCol="0">
            <a:spAutoFit/>
          </a:bodyPr>
          <a:lstStyle/>
          <a:p>
            <a:r>
              <a:rPr lang="pt-BR" dirty="0"/>
              <a:t>Cummings SR, Ferrari S, Eastell R</a:t>
            </a:r>
            <a:r>
              <a:rPr lang="pt-BR" i="1" dirty="0"/>
              <a:t>, et al.</a:t>
            </a:r>
            <a:r>
              <a:rPr lang="pt-BR" dirty="0"/>
              <a:t> 2018. </a:t>
            </a:r>
            <a:r>
              <a:rPr lang="en-CA" i="1" dirty="0"/>
              <a:t>Journal of Bone and Mineral Research</a:t>
            </a:r>
            <a:r>
              <a:rPr lang="en-CA" dirty="0"/>
              <a:t> </a:t>
            </a:r>
            <a:r>
              <a:rPr lang="en-CA" b="1" dirty="0"/>
              <a:t>33:</a:t>
            </a:r>
            <a:r>
              <a:rPr lang="en-CA" dirty="0"/>
              <a:t> 190-198.</a:t>
            </a:r>
          </a:p>
          <a:p>
            <a:endParaRPr lang="en-CA" b="1" dirty="0"/>
          </a:p>
        </p:txBody>
      </p:sp>
      <p:pic>
        <p:nvPicPr>
          <p:cNvPr id="6" name="Picture 5" descr="A picture containing person&#10;&#10;Description generated with high confidence">
            <a:extLst>
              <a:ext uri="{FF2B5EF4-FFF2-40B4-BE49-F238E27FC236}">
                <a16:creationId xmlns:a16="http://schemas.microsoft.com/office/drawing/2014/main" id="{AA3827B8-A30A-470F-8456-A363E14B9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5276" y="1445742"/>
            <a:ext cx="2608823" cy="4866158"/>
          </a:xfrm>
          <a:prstGeom prst="rect">
            <a:avLst/>
          </a:prstGeom>
        </p:spPr>
      </p:pic>
    </p:spTree>
    <p:extLst>
      <p:ext uri="{BB962C8B-B14F-4D97-AF65-F5344CB8AC3E}">
        <p14:creationId xmlns:p14="http://schemas.microsoft.com/office/powerpoint/2010/main" val="1376469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4C382-AE34-43D5-A31B-D472ACE77F08}"/>
              </a:ext>
            </a:extLst>
          </p:cNvPr>
          <p:cNvSpPr>
            <a:spLocks noGrp="1"/>
          </p:cNvSpPr>
          <p:nvPr>
            <p:ph type="title"/>
          </p:nvPr>
        </p:nvSpPr>
        <p:spPr/>
        <p:txBody>
          <a:bodyPr/>
          <a:lstStyle/>
          <a:p>
            <a:r>
              <a:rPr lang="en-CA" dirty="0"/>
              <a:t>Rapid increase in bone turnover after discontinuing denosumab</a:t>
            </a:r>
          </a:p>
        </p:txBody>
      </p:sp>
      <p:pic>
        <p:nvPicPr>
          <p:cNvPr id="9" name="Content Placeholder 8" descr="A screenshot of a cell phone&#10;&#10;Description generated with high confidence">
            <a:extLst>
              <a:ext uri="{FF2B5EF4-FFF2-40B4-BE49-F238E27FC236}">
                <a16:creationId xmlns:a16="http://schemas.microsoft.com/office/drawing/2014/main" id="{CD97DDA9-B01C-4D15-A111-FA93317F92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5017" y="1470032"/>
            <a:ext cx="6381966" cy="5022843"/>
          </a:xfrm>
        </p:spPr>
      </p:pic>
      <p:sp>
        <p:nvSpPr>
          <p:cNvPr id="10" name="TextBox 9">
            <a:extLst>
              <a:ext uri="{FF2B5EF4-FFF2-40B4-BE49-F238E27FC236}">
                <a16:creationId xmlns:a16="http://schemas.microsoft.com/office/drawing/2014/main" id="{4667C17C-8A69-4939-A848-EB5E518B2560}"/>
              </a:ext>
            </a:extLst>
          </p:cNvPr>
          <p:cNvSpPr txBox="1"/>
          <p:nvPr/>
        </p:nvSpPr>
        <p:spPr>
          <a:xfrm>
            <a:off x="638175" y="6492875"/>
            <a:ext cx="10915650" cy="646331"/>
          </a:xfrm>
          <a:prstGeom prst="rect">
            <a:avLst/>
          </a:prstGeom>
          <a:noFill/>
        </p:spPr>
        <p:txBody>
          <a:bodyPr wrap="square" rtlCol="0">
            <a:spAutoFit/>
          </a:bodyPr>
          <a:lstStyle/>
          <a:p>
            <a:r>
              <a:rPr lang="it-IT" dirty="0"/>
              <a:t>Bone HG, Bolognese MA, Yuen CK</a:t>
            </a:r>
            <a:r>
              <a:rPr lang="it-IT" i="1" dirty="0"/>
              <a:t>, et al.</a:t>
            </a:r>
            <a:r>
              <a:rPr lang="en-CA" dirty="0"/>
              <a:t> 2011. </a:t>
            </a:r>
            <a:r>
              <a:rPr lang="en-CA" i="1" dirty="0"/>
              <a:t>The Journal of Clinical Endocrinology &amp; Metabolism</a:t>
            </a:r>
            <a:r>
              <a:rPr lang="en-CA" dirty="0"/>
              <a:t> </a:t>
            </a:r>
            <a:r>
              <a:rPr lang="en-CA" b="1" dirty="0"/>
              <a:t>96:</a:t>
            </a:r>
            <a:r>
              <a:rPr lang="en-CA" dirty="0"/>
              <a:t> 972-980.</a:t>
            </a:r>
          </a:p>
          <a:p>
            <a:endParaRPr lang="en-CA" b="1" dirty="0"/>
          </a:p>
        </p:txBody>
      </p:sp>
    </p:spTree>
    <p:extLst>
      <p:ext uri="{BB962C8B-B14F-4D97-AF65-F5344CB8AC3E}">
        <p14:creationId xmlns:p14="http://schemas.microsoft.com/office/powerpoint/2010/main" val="3757950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17BEB-6033-4B2D-8D7F-753F9EC474E0}"/>
              </a:ext>
            </a:extLst>
          </p:cNvPr>
          <p:cNvSpPr>
            <a:spLocks noGrp="1"/>
          </p:cNvSpPr>
          <p:nvPr>
            <p:ph type="title"/>
          </p:nvPr>
        </p:nvSpPr>
        <p:spPr/>
        <p:txBody>
          <a:bodyPr/>
          <a:lstStyle/>
          <a:p>
            <a:r>
              <a:rPr lang="en-CA" dirty="0"/>
              <a:t>Rapid decline in BMD after discontinuing denosumab </a:t>
            </a:r>
          </a:p>
        </p:txBody>
      </p:sp>
      <p:pic>
        <p:nvPicPr>
          <p:cNvPr id="5" name="Content Placeholder 4" descr="A close up of a logo&#10;&#10;Description generated with high confidence">
            <a:extLst>
              <a:ext uri="{FF2B5EF4-FFF2-40B4-BE49-F238E27FC236}">
                <a16:creationId xmlns:a16="http://schemas.microsoft.com/office/drawing/2014/main" id="{20946A6E-5865-4DBD-A03B-4363CDB847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1332" y="1366838"/>
            <a:ext cx="3969336" cy="4802187"/>
          </a:xfrm>
        </p:spPr>
      </p:pic>
    </p:spTree>
    <p:extLst>
      <p:ext uri="{BB962C8B-B14F-4D97-AF65-F5344CB8AC3E}">
        <p14:creationId xmlns:p14="http://schemas.microsoft.com/office/powerpoint/2010/main" val="454456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0457-39EF-4AA3-B707-63E3AD6C5ECC}"/>
              </a:ext>
            </a:extLst>
          </p:cNvPr>
          <p:cNvSpPr>
            <a:spLocks noGrp="1"/>
          </p:cNvSpPr>
          <p:nvPr>
            <p:ph type="title"/>
          </p:nvPr>
        </p:nvSpPr>
        <p:spPr/>
        <p:txBody>
          <a:bodyPr/>
          <a:lstStyle/>
          <a:p>
            <a:r>
              <a:rPr lang="en-CA" dirty="0"/>
              <a:t>Discontinuing denosumab – must follow with another agent</a:t>
            </a:r>
          </a:p>
        </p:txBody>
      </p:sp>
      <p:sp>
        <p:nvSpPr>
          <p:cNvPr id="3" name="Content Placeholder 2">
            <a:extLst>
              <a:ext uri="{FF2B5EF4-FFF2-40B4-BE49-F238E27FC236}">
                <a16:creationId xmlns:a16="http://schemas.microsoft.com/office/drawing/2014/main" id="{6C6CFF44-E0D7-4869-97B0-C650D525BFF1}"/>
              </a:ext>
            </a:extLst>
          </p:cNvPr>
          <p:cNvSpPr>
            <a:spLocks noGrp="1"/>
          </p:cNvSpPr>
          <p:nvPr>
            <p:ph idx="1"/>
          </p:nvPr>
        </p:nvSpPr>
        <p:spPr/>
        <p:txBody>
          <a:bodyPr/>
          <a:lstStyle/>
          <a:p>
            <a:r>
              <a:rPr lang="en-CA" b="1" dirty="0"/>
              <a:t>Zoledronate after denosumab</a:t>
            </a:r>
            <a:endParaRPr lang="en-CA" dirty="0"/>
          </a:p>
        </p:txBody>
      </p:sp>
      <p:pic>
        <p:nvPicPr>
          <p:cNvPr id="5" name="Picture 4" descr="A screenshot of a cell phone&#10;&#10;Description generated with high confidence">
            <a:extLst>
              <a:ext uri="{FF2B5EF4-FFF2-40B4-BE49-F238E27FC236}">
                <a16:creationId xmlns:a16="http://schemas.microsoft.com/office/drawing/2014/main" id="{00192867-5221-42C8-8F2F-CCD472B90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31" y="2567581"/>
            <a:ext cx="5067569" cy="3775590"/>
          </a:xfrm>
          <a:prstGeom prst="rect">
            <a:avLst/>
          </a:prstGeom>
        </p:spPr>
      </p:pic>
      <p:pic>
        <p:nvPicPr>
          <p:cNvPr id="7" name="Picture 6" descr="A screenshot of a cell phone&#10;&#10;Description generated with high confidence">
            <a:extLst>
              <a:ext uri="{FF2B5EF4-FFF2-40B4-BE49-F238E27FC236}">
                <a16:creationId xmlns:a16="http://schemas.microsoft.com/office/drawing/2014/main" id="{89C50B8F-350F-444B-9AA9-6D237A1AE1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5769" y="2567580"/>
            <a:ext cx="5067568" cy="3719545"/>
          </a:xfrm>
          <a:prstGeom prst="rect">
            <a:avLst/>
          </a:prstGeom>
        </p:spPr>
      </p:pic>
      <p:sp>
        <p:nvSpPr>
          <p:cNvPr id="8" name="TextBox 7">
            <a:extLst>
              <a:ext uri="{FF2B5EF4-FFF2-40B4-BE49-F238E27FC236}">
                <a16:creationId xmlns:a16="http://schemas.microsoft.com/office/drawing/2014/main" id="{F53115A9-6EF6-42B6-9D55-ED4711295A01}"/>
              </a:ext>
            </a:extLst>
          </p:cNvPr>
          <p:cNvSpPr txBox="1"/>
          <p:nvPr/>
        </p:nvSpPr>
        <p:spPr>
          <a:xfrm>
            <a:off x="380731" y="6343171"/>
            <a:ext cx="11430538" cy="646331"/>
          </a:xfrm>
          <a:prstGeom prst="rect">
            <a:avLst/>
          </a:prstGeom>
          <a:noFill/>
        </p:spPr>
        <p:txBody>
          <a:bodyPr wrap="square" rtlCol="0">
            <a:spAutoFit/>
          </a:bodyPr>
          <a:lstStyle/>
          <a:p>
            <a:r>
              <a:rPr lang="en-CA" dirty="0"/>
              <a:t>Reid IR, Horne AM, </a:t>
            </a:r>
            <a:r>
              <a:rPr lang="en-CA" dirty="0" err="1"/>
              <a:t>Mihov</a:t>
            </a:r>
            <a:r>
              <a:rPr lang="en-CA" dirty="0"/>
              <a:t> B, Gamble GD. 2017. </a:t>
            </a:r>
            <a:r>
              <a:rPr lang="en-CA" i="1" dirty="0"/>
              <a:t>Calcified Tissue International</a:t>
            </a:r>
            <a:r>
              <a:rPr lang="en-CA" dirty="0"/>
              <a:t> </a:t>
            </a:r>
            <a:r>
              <a:rPr lang="en-CA" b="1" dirty="0"/>
              <a:t>101:</a:t>
            </a:r>
            <a:r>
              <a:rPr lang="en-CA" dirty="0"/>
              <a:t> 371-374.</a:t>
            </a:r>
          </a:p>
          <a:p>
            <a:endParaRPr lang="en-CA" b="1" dirty="0"/>
          </a:p>
        </p:txBody>
      </p:sp>
    </p:spTree>
    <p:extLst>
      <p:ext uri="{BB962C8B-B14F-4D97-AF65-F5344CB8AC3E}">
        <p14:creationId xmlns:p14="http://schemas.microsoft.com/office/powerpoint/2010/main" val="4003658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E1C0-1DBE-4F0C-4184-9E80AD686692}"/>
              </a:ext>
            </a:extLst>
          </p:cNvPr>
          <p:cNvSpPr>
            <a:spLocks noGrp="1"/>
          </p:cNvSpPr>
          <p:nvPr>
            <p:ph type="title"/>
          </p:nvPr>
        </p:nvSpPr>
        <p:spPr/>
        <p:txBody>
          <a:bodyPr/>
          <a:lstStyle/>
          <a:p>
            <a:endParaRPr lang="en-CA"/>
          </a:p>
        </p:txBody>
      </p:sp>
      <p:pic>
        <p:nvPicPr>
          <p:cNvPr id="5" name="Content Placeholder 4" descr="Diagram&#10;&#10;Description automatically generated">
            <a:extLst>
              <a:ext uri="{FF2B5EF4-FFF2-40B4-BE49-F238E27FC236}">
                <a16:creationId xmlns:a16="http://schemas.microsoft.com/office/drawing/2014/main" id="{526F0D26-E241-1238-E4E5-89B6801CD6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3580" y="365125"/>
            <a:ext cx="7375904" cy="5658530"/>
          </a:xfrm>
        </p:spPr>
      </p:pic>
      <p:sp>
        <p:nvSpPr>
          <p:cNvPr id="7" name="TextBox 6">
            <a:extLst>
              <a:ext uri="{FF2B5EF4-FFF2-40B4-BE49-F238E27FC236}">
                <a16:creationId xmlns:a16="http://schemas.microsoft.com/office/drawing/2014/main" id="{E16604F6-2FA8-39C9-F038-29FCC1BAEBD7}"/>
              </a:ext>
            </a:extLst>
          </p:cNvPr>
          <p:cNvSpPr txBox="1"/>
          <p:nvPr/>
        </p:nvSpPr>
        <p:spPr>
          <a:xfrm>
            <a:off x="776037" y="6169709"/>
            <a:ext cx="10639926" cy="646331"/>
          </a:xfrm>
          <a:prstGeom prst="rect">
            <a:avLst/>
          </a:prstGeom>
          <a:noFill/>
        </p:spPr>
        <p:txBody>
          <a:bodyPr wrap="square">
            <a:spAutoFit/>
          </a:bodyPr>
          <a:lstStyle/>
          <a:p>
            <a:r>
              <a:rPr lang="en-CA" b="0" i="0" dirty="0" err="1">
                <a:solidFill>
                  <a:srgbClr val="212121"/>
                </a:solidFill>
                <a:effectLst/>
                <a:latin typeface="BlinkMacSystemFont"/>
              </a:rPr>
              <a:t>Tsourdi</a:t>
            </a:r>
            <a:r>
              <a:rPr lang="en-CA" b="0" i="0" dirty="0">
                <a:solidFill>
                  <a:srgbClr val="212121"/>
                </a:solidFill>
                <a:effectLst/>
                <a:latin typeface="BlinkMacSystemFont"/>
              </a:rPr>
              <a:t> E et al. Fracture risk and management of discontinuation of denosumab therapy: a systematic review and position statement by ECTS. J Clin Endocrinol </a:t>
            </a:r>
            <a:r>
              <a:rPr lang="en-CA" b="0" i="0" dirty="0" err="1">
                <a:solidFill>
                  <a:srgbClr val="212121"/>
                </a:solidFill>
                <a:effectLst/>
                <a:latin typeface="BlinkMacSystemFont"/>
              </a:rPr>
              <a:t>Metab</a:t>
            </a:r>
            <a:r>
              <a:rPr lang="en-CA" b="0" i="0" dirty="0">
                <a:solidFill>
                  <a:srgbClr val="212121"/>
                </a:solidFill>
                <a:effectLst/>
                <a:latin typeface="BlinkMacSystemFont"/>
              </a:rPr>
              <a:t>. 2020 Oct 26:dgaa756. </a:t>
            </a:r>
            <a:endParaRPr lang="en-CA" dirty="0"/>
          </a:p>
        </p:txBody>
      </p:sp>
    </p:spTree>
    <p:extLst>
      <p:ext uri="{BB962C8B-B14F-4D97-AF65-F5344CB8AC3E}">
        <p14:creationId xmlns:p14="http://schemas.microsoft.com/office/powerpoint/2010/main" val="3333536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4EE3F-2DD4-4D81-A89F-2469C5BF47B7}"/>
              </a:ext>
            </a:extLst>
          </p:cNvPr>
          <p:cNvSpPr>
            <a:spLocks noGrp="1"/>
          </p:cNvSpPr>
          <p:nvPr>
            <p:ph type="title"/>
          </p:nvPr>
        </p:nvSpPr>
        <p:spPr/>
        <p:txBody>
          <a:bodyPr/>
          <a:lstStyle/>
          <a:p>
            <a:r>
              <a:rPr lang="en-CA" dirty="0"/>
              <a:t>Frailty             Osteoporosis</a:t>
            </a:r>
          </a:p>
        </p:txBody>
      </p:sp>
      <p:sp>
        <p:nvSpPr>
          <p:cNvPr id="3" name="Content Placeholder 2">
            <a:extLst>
              <a:ext uri="{FF2B5EF4-FFF2-40B4-BE49-F238E27FC236}">
                <a16:creationId xmlns:a16="http://schemas.microsoft.com/office/drawing/2014/main" id="{BE9E24CA-A187-4758-A3A0-9090B582A519}"/>
              </a:ext>
            </a:extLst>
          </p:cNvPr>
          <p:cNvSpPr>
            <a:spLocks noGrp="1"/>
          </p:cNvSpPr>
          <p:nvPr>
            <p:ph idx="1"/>
          </p:nvPr>
        </p:nvSpPr>
        <p:spPr/>
        <p:txBody>
          <a:bodyPr/>
          <a:lstStyle/>
          <a:p>
            <a:endParaRPr lang="en-CA" dirty="0"/>
          </a:p>
          <a:p>
            <a:r>
              <a:rPr lang="en-CA" dirty="0"/>
              <a:t>For every 0.10 increase in frailty index, HR of 1.18 for hip fractures and 1.30 for clinical vert fractures</a:t>
            </a:r>
          </a:p>
          <a:p>
            <a:endParaRPr lang="en-CA" dirty="0"/>
          </a:p>
          <a:p>
            <a:r>
              <a:rPr lang="en-CA" dirty="0"/>
              <a:t>Frailty index was comparable to FRAX for predicting fracture risk</a:t>
            </a:r>
          </a:p>
          <a:p>
            <a:endParaRPr lang="en-CA" dirty="0"/>
          </a:p>
          <a:p>
            <a:r>
              <a:rPr lang="en-CA" dirty="0"/>
              <a:t>Frailty as an outcome measure of fracture prevention trials?</a:t>
            </a:r>
          </a:p>
        </p:txBody>
      </p:sp>
      <p:sp>
        <p:nvSpPr>
          <p:cNvPr id="4" name="Arrow: Curved Left 3">
            <a:extLst>
              <a:ext uri="{FF2B5EF4-FFF2-40B4-BE49-F238E27FC236}">
                <a16:creationId xmlns:a16="http://schemas.microsoft.com/office/drawing/2014/main" id="{0216B78A-E685-4CFD-A8FB-3300C6DCFDA2}"/>
              </a:ext>
            </a:extLst>
          </p:cNvPr>
          <p:cNvSpPr/>
          <p:nvPr/>
        </p:nvSpPr>
        <p:spPr>
          <a:xfrm rot="16200000">
            <a:off x="2755106" y="-864395"/>
            <a:ext cx="681038" cy="2667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Arrow: Curved Left 4">
            <a:extLst>
              <a:ext uri="{FF2B5EF4-FFF2-40B4-BE49-F238E27FC236}">
                <a16:creationId xmlns:a16="http://schemas.microsoft.com/office/drawing/2014/main" id="{99DFF8ED-C0C2-4FA8-BC09-8DB864D75866}"/>
              </a:ext>
            </a:extLst>
          </p:cNvPr>
          <p:cNvSpPr/>
          <p:nvPr/>
        </p:nvSpPr>
        <p:spPr>
          <a:xfrm rot="5400000">
            <a:off x="2755104" y="364334"/>
            <a:ext cx="681039" cy="2667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TextBox 5">
            <a:extLst>
              <a:ext uri="{FF2B5EF4-FFF2-40B4-BE49-F238E27FC236}">
                <a16:creationId xmlns:a16="http://schemas.microsoft.com/office/drawing/2014/main" id="{2DE816B5-841C-46FC-A023-3C701B888426}"/>
              </a:ext>
            </a:extLst>
          </p:cNvPr>
          <p:cNvSpPr txBox="1"/>
          <p:nvPr/>
        </p:nvSpPr>
        <p:spPr>
          <a:xfrm>
            <a:off x="533400" y="5962650"/>
            <a:ext cx="11087100" cy="646331"/>
          </a:xfrm>
          <a:prstGeom prst="rect">
            <a:avLst/>
          </a:prstGeom>
          <a:noFill/>
        </p:spPr>
        <p:txBody>
          <a:bodyPr wrap="square" rtlCol="0">
            <a:spAutoFit/>
          </a:bodyPr>
          <a:lstStyle/>
          <a:p>
            <a:r>
              <a:rPr lang="en-CA" dirty="0"/>
              <a:t>Li G, Thabane L, </a:t>
            </a:r>
            <a:r>
              <a:rPr lang="en-CA" dirty="0" err="1"/>
              <a:t>Papaioannou</a:t>
            </a:r>
            <a:r>
              <a:rPr lang="en-CA" dirty="0"/>
              <a:t> A, Ioannidis G, Levine MAH, Adachi JD. 2017. </a:t>
            </a:r>
            <a:r>
              <a:rPr lang="en-CA" i="1" dirty="0"/>
              <a:t>BMC musculoskeletal disorders</a:t>
            </a:r>
            <a:r>
              <a:rPr lang="en-CA" dirty="0"/>
              <a:t> </a:t>
            </a:r>
            <a:r>
              <a:rPr lang="en-CA" b="1" dirty="0"/>
              <a:t>18:</a:t>
            </a:r>
            <a:r>
              <a:rPr lang="en-CA" dirty="0"/>
              <a:t> 46.</a:t>
            </a:r>
          </a:p>
          <a:p>
            <a:endParaRPr lang="en-CA" b="1" dirty="0"/>
          </a:p>
        </p:txBody>
      </p:sp>
    </p:spTree>
    <p:extLst>
      <p:ext uri="{BB962C8B-B14F-4D97-AF65-F5344CB8AC3E}">
        <p14:creationId xmlns:p14="http://schemas.microsoft.com/office/powerpoint/2010/main" val="298132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2D97-4E95-FF34-AB2E-5A8D2029459C}"/>
              </a:ext>
            </a:extLst>
          </p:cNvPr>
          <p:cNvSpPr>
            <a:spLocks noGrp="1"/>
          </p:cNvSpPr>
          <p:nvPr>
            <p:ph type="title"/>
          </p:nvPr>
        </p:nvSpPr>
        <p:spPr/>
        <p:txBody>
          <a:bodyPr/>
          <a:lstStyle/>
          <a:p>
            <a:endParaRPr lang="en-CA"/>
          </a:p>
        </p:txBody>
      </p:sp>
      <p:pic>
        <p:nvPicPr>
          <p:cNvPr id="6" name="Content Placeholder 5" descr="A picture containing text, linedrawing&#10;&#10;Description automatically generated">
            <a:extLst>
              <a:ext uri="{FF2B5EF4-FFF2-40B4-BE49-F238E27FC236}">
                <a16:creationId xmlns:a16="http://schemas.microsoft.com/office/drawing/2014/main" id="{31456C08-173C-05FF-CD87-E0F389D5DE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0232" y="230504"/>
            <a:ext cx="6371535" cy="5682189"/>
          </a:xfrm>
        </p:spPr>
      </p:pic>
      <p:sp>
        <p:nvSpPr>
          <p:cNvPr id="8" name="TextBox 7">
            <a:extLst>
              <a:ext uri="{FF2B5EF4-FFF2-40B4-BE49-F238E27FC236}">
                <a16:creationId xmlns:a16="http://schemas.microsoft.com/office/drawing/2014/main" id="{9CE7F3FA-1A37-5634-3DB7-56545ADF988B}"/>
              </a:ext>
            </a:extLst>
          </p:cNvPr>
          <p:cNvSpPr txBox="1"/>
          <p:nvPr/>
        </p:nvSpPr>
        <p:spPr>
          <a:xfrm>
            <a:off x="441959" y="5836970"/>
            <a:ext cx="11308080" cy="923330"/>
          </a:xfrm>
          <a:prstGeom prst="rect">
            <a:avLst/>
          </a:prstGeom>
          <a:noFill/>
        </p:spPr>
        <p:txBody>
          <a:bodyPr wrap="square">
            <a:spAutoFit/>
          </a:bodyPr>
          <a:lstStyle/>
          <a:p>
            <a:pPr algn="l"/>
            <a:r>
              <a:rPr lang="en-CA" b="1" i="1" dirty="0">
                <a:solidFill>
                  <a:srgbClr val="000000"/>
                </a:solidFill>
                <a:effectLst/>
                <a:latin typeface="Times New Roman" panose="02020603050405020304" pitchFamily="18" charset="0"/>
              </a:rPr>
              <a:t>Note:</a:t>
            </a:r>
            <a:r>
              <a:rPr lang="en-CA" b="0" i="0" dirty="0">
                <a:solidFill>
                  <a:srgbClr val="000000"/>
                </a:solidFill>
                <a:effectLst/>
                <a:latin typeface="Times New Roman" panose="02020603050405020304" pitchFamily="18" charset="0"/>
              </a:rPr>
              <a:t> Compression fractures of thoracic vertebrae lead to loss of height and progressive thoracic kyphosis (dowager’s hump). Lower ribs eventually rest on iliac crests, and downward pressure on viscera causes abdominal distention.</a:t>
            </a:r>
          </a:p>
          <a:p>
            <a:pPr algn="l"/>
            <a:r>
              <a:rPr lang="en-CA" b="0" i="0" dirty="0">
                <a:solidFill>
                  <a:srgbClr val="000000"/>
                </a:solidFill>
                <a:effectLst/>
                <a:latin typeface="Times New Roman" panose="02020603050405020304" pitchFamily="18" charset="0"/>
              </a:rPr>
              <a:t>Source: </a:t>
            </a:r>
            <a:r>
              <a:rPr lang="en-CA" b="0" i="0" dirty="0">
                <a:solidFill>
                  <a:srgbClr val="2F4A8B"/>
                </a:solidFill>
                <a:effectLst/>
                <a:latin typeface="Times New Roman" panose="02020603050405020304" pitchFamily="18" charset="0"/>
                <a:hlinkClick r:id="rId3"/>
              </a:rPr>
              <a:t>Netter 1987</a:t>
            </a:r>
            <a:r>
              <a:rPr lang="en-CA" b="0" i="0" dirty="0">
                <a:solidFill>
                  <a:srgbClr val="000000"/>
                </a:solidFill>
                <a:effectLst/>
                <a:latin typeface="Times New Roman" panose="02020603050405020304" pitchFamily="18" charset="0"/>
              </a:rPr>
              <a:t>.</a:t>
            </a:r>
          </a:p>
        </p:txBody>
      </p:sp>
    </p:spTree>
    <p:extLst>
      <p:ext uri="{BB962C8B-B14F-4D97-AF65-F5344CB8AC3E}">
        <p14:creationId xmlns:p14="http://schemas.microsoft.com/office/powerpoint/2010/main" val="1545155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75B6-8C89-4C69-96F6-B588559CF4F2}"/>
              </a:ext>
            </a:extLst>
          </p:cNvPr>
          <p:cNvSpPr>
            <a:spLocks noGrp="1"/>
          </p:cNvSpPr>
          <p:nvPr>
            <p:ph type="title"/>
          </p:nvPr>
        </p:nvSpPr>
        <p:spPr/>
        <p:txBody>
          <a:bodyPr>
            <a:normAutofit/>
          </a:bodyPr>
          <a:lstStyle/>
          <a:p>
            <a:r>
              <a:rPr lang="en-CA" b="1" dirty="0">
                <a:cs typeface="Times New Roman" panose="02020603050405020304" pitchFamily="18" charset="0"/>
              </a:rPr>
              <a:t>What is considered </a:t>
            </a:r>
            <a:r>
              <a:rPr lang="en-CA" sz="4400" b="1" i="1" dirty="0">
                <a:solidFill>
                  <a:srgbClr val="0070C0"/>
                </a:solidFill>
                <a:cs typeface="Times New Roman" panose="02020603050405020304" pitchFamily="18" charset="0"/>
              </a:rPr>
              <a:t>very high risk</a:t>
            </a:r>
            <a:r>
              <a:rPr lang="en-CA" sz="4400" b="1" dirty="0">
                <a:cs typeface="Times New Roman" panose="02020603050405020304" pitchFamily="18" charset="0"/>
              </a:rPr>
              <a:t>?</a:t>
            </a:r>
          </a:p>
        </p:txBody>
      </p:sp>
      <p:sp>
        <p:nvSpPr>
          <p:cNvPr id="3" name="Content Placeholder 2">
            <a:extLst>
              <a:ext uri="{FF2B5EF4-FFF2-40B4-BE49-F238E27FC236}">
                <a16:creationId xmlns:a16="http://schemas.microsoft.com/office/drawing/2014/main" id="{5F657D2F-B7BD-4026-95B9-27E1602EBF6A}"/>
              </a:ext>
            </a:extLst>
          </p:cNvPr>
          <p:cNvSpPr>
            <a:spLocks noGrp="1"/>
          </p:cNvSpPr>
          <p:nvPr>
            <p:ph idx="1"/>
          </p:nvPr>
        </p:nvSpPr>
        <p:spPr/>
        <p:txBody>
          <a:bodyPr/>
          <a:lstStyle/>
          <a:p>
            <a:pPr lvl="1"/>
            <a:r>
              <a:rPr lang="en-CA" dirty="0"/>
              <a:t>Recent fracture (within past 12 months)</a:t>
            </a:r>
          </a:p>
          <a:p>
            <a:pPr lvl="1"/>
            <a:r>
              <a:rPr lang="en-CA" dirty="0"/>
              <a:t>Fractured while on osteoporosis therapy</a:t>
            </a:r>
          </a:p>
          <a:p>
            <a:pPr lvl="1"/>
            <a:r>
              <a:rPr lang="en-CA" dirty="0"/>
              <a:t>Multiple fractures</a:t>
            </a:r>
          </a:p>
          <a:p>
            <a:pPr lvl="1"/>
            <a:r>
              <a:rPr lang="en-CA" dirty="0"/>
              <a:t>Fractures while on drugs causing skeletal harm (glucocorticoids)</a:t>
            </a:r>
          </a:p>
          <a:p>
            <a:pPr lvl="1"/>
            <a:r>
              <a:rPr lang="en-CA" dirty="0"/>
              <a:t>Very low T-score (less than -3.0)</a:t>
            </a:r>
          </a:p>
          <a:p>
            <a:pPr lvl="1"/>
            <a:r>
              <a:rPr lang="en-CA" dirty="0"/>
              <a:t>High risk for falls or history of injurious falls</a:t>
            </a:r>
          </a:p>
          <a:p>
            <a:pPr lvl="1"/>
            <a:r>
              <a:rPr lang="en-CA" dirty="0"/>
              <a:t>Very high probability by FRAX, &gt; 30% MOF or &gt; 4.5% hip</a:t>
            </a:r>
          </a:p>
        </p:txBody>
      </p:sp>
      <p:sp>
        <p:nvSpPr>
          <p:cNvPr id="5" name="TextBox 4">
            <a:extLst>
              <a:ext uri="{FF2B5EF4-FFF2-40B4-BE49-F238E27FC236}">
                <a16:creationId xmlns:a16="http://schemas.microsoft.com/office/drawing/2014/main" id="{77BAFAE8-FA0E-ED96-E539-664CFB5B9B1F}"/>
              </a:ext>
            </a:extLst>
          </p:cNvPr>
          <p:cNvSpPr txBox="1"/>
          <p:nvPr/>
        </p:nvSpPr>
        <p:spPr>
          <a:xfrm>
            <a:off x="496804" y="6436476"/>
            <a:ext cx="11198392" cy="369332"/>
          </a:xfrm>
          <a:prstGeom prst="rect">
            <a:avLst/>
          </a:prstGeom>
          <a:noFill/>
        </p:spPr>
        <p:txBody>
          <a:bodyPr wrap="square">
            <a:spAutoFit/>
          </a:bodyPr>
          <a:lstStyle/>
          <a:p>
            <a:r>
              <a:rPr lang="en-CA" b="0" i="0" dirty="0">
                <a:solidFill>
                  <a:srgbClr val="212121"/>
                </a:solidFill>
                <a:effectLst/>
                <a:latin typeface="BlinkMacSystemFont"/>
              </a:rPr>
              <a:t>Camacho PM et al. AACE 2020 Clinical Practice Guidelines 2020 </a:t>
            </a:r>
            <a:r>
              <a:rPr lang="en-CA" dirty="0">
                <a:solidFill>
                  <a:srgbClr val="212121"/>
                </a:solidFill>
                <a:latin typeface="BlinkMacSystemFont"/>
              </a:rPr>
              <a:t>Update. </a:t>
            </a:r>
            <a:r>
              <a:rPr lang="en-CA" b="0" i="0" dirty="0" err="1">
                <a:solidFill>
                  <a:srgbClr val="212121"/>
                </a:solidFill>
                <a:effectLst/>
                <a:latin typeface="BlinkMacSystemFont"/>
              </a:rPr>
              <a:t>Endocr</a:t>
            </a:r>
            <a:r>
              <a:rPr lang="en-CA" b="0" i="0" dirty="0">
                <a:solidFill>
                  <a:srgbClr val="212121"/>
                </a:solidFill>
                <a:effectLst/>
                <a:latin typeface="BlinkMacSystemFont"/>
              </a:rPr>
              <a:t> </a:t>
            </a:r>
            <a:r>
              <a:rPr lang="en-CA" b="0" i="0" dirty="0" err="1">
                <a:solidFill>
                  <a:srgbClr val="212121"/>
                </a:solidFill>
                <a:effectLst/>
                <a:latin typeface="BlinkMacSystemFont"/>
              </a:rPr>
              <a:t>Pract</a:t>
            </a:r>
            <a:r>
              <a:rPr lang="en-CA" b="0" i="0" dirty="0">
                <a:solidFill>
                  <a:srgbClr val="212121"/>
                </a:solidFill>
                <a:effectLst/>
                <a:latin typeface="BlinkMacSystemFont"/>
              </a:rPr>
              <a:t>. 2020 May;26(Suppl 1):1-46.</a:t>
            </a:r>
            <a:endParaRPr lang="en-CA" dirty="0"/>
          </a:p>
        </p:txBody>
      </p:sp>
      <p:sp>
        <p:nvSpPr>
          <p:cNvPr id="6" name="AutoShape 2" descr="Trabecular architecture of (a) healthy and (b) osteoporotic vertebral bone. Images from eurospine.org.">
            <a:extLst>
              <a:ext uri="{FF2B5EF4-FFF2-40B4-BE49-F238E27FC236}">
                <a16:creationId xmlns:a16="http://schemas.microsoft.com/office/drawing/2014/main" id="{6BE833D4-1980-E998-FBAE-4F814111519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4" descr="Trabecular architecture of (a) healthy and (b) osteoporotic vertebral bone. Images from eurospine.org.">
            <a:extLst>
              <a:ext uri="{FF2B5EF4-FFF2-40B4-BE49-F238E27FC236}">
                <a16:creationId xmlns:a16="http://schemas.microsoft.com/office/drawing/2014/main" id="{48247494-3BB3-002D-4DB0-5A5877F321F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9" name="Picture 8" descr="A close-up of a cheetah's tail&#10;&#10;Description automatically generated with low confidence">
            <a:extLst>
              <a:ext uri="{FF2B5EF4-FFF2-40B4-BE49-F238E27FC236}">
                <a16:creationId xmlns:a16="http://schemas.microsoft.com/office/drawing/2014/main" id="{369CA808-70CB-9F88-6ACD-A0169DE5E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415" y="4580966"/>
            <a:ext cx="4827170" cy="1855510"/>
          </a:xfrm>
          <a:prstGeom prst="rect">
            <a:avLst/>
          </a:prstGeom>
        </p:spPr>
      </p:pic>
    </p:spTree>
    <p:extLst>
      <p:ext uri="{BB962C8B-B14F-4D97-AF65-F5344CB8AC3E}">
        <p14:creationId xmlns:p14="http://schemas.microsoft.com/office/powerpoint/2010/main" val="2140474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6489A-6DC2-4430-BECB-9D9E485EA319}"/>
              </a:ext>
            </a:extLst>
          </p:cNvPr>
          <p:cNvSpPr>
            <a:spLocks noGrp="1"/>
          </p:cNvSpPr>
          <p:nvPr>
            <p:ph type="title"/>
          </p:nvPr>
        </p:nvSpPr>
        <p:spPr/>
        <p:txBody>
          <a:bodyPr>
            <a:normAutofit/>
          </a:bodyPr>
          <a:lstStyle/>
          <a:p>
            <a:r>
              <a:rPr lang="en-CA" dirty="0"/>
              <a:t>75 F fractured hip while on risedronate</a:t>
            </a:r>
          </a:p>
        </p:txBody>
      </p:sp>
      <p:sp>
        <p:nvSpPr>
          <p:cNvPr id="3" name="Content Placeholder 2">
            <a:extLst>
              <a:ext uri="{FF2B5EF4-FFF2-40B4-BE49-F238E27FC236}">
                <a16:creationId xmlns:a16="http://schemas.microsoft.com/office/drawing/2014/main" id="{022387B6-7437-43CF-9304-849A1D82EBC2}"/>
              </a:ext>
            </a:extLst>
          </p:cNvPr>
          <p:cNvSpPr>
            <a:spLocks noGrp="1"/>
          </p:cNvSpPr>
          <p:nvPr>
            <p:ph idx="1"/>
          </p:nvPr>
        </p:nvSpPr>
        <p:spPr>
          <a:xfrm>
            <a:off x="838200" y="1825625"/>
            <a:ext cx="7910394" cy="4351338"/>
          </a:xfrm>
        </p:spPr>
        <p:txBody>
          <a:bodyPr>
            <a:normAutofit/>
          </a:bodyPr>
          <a:lstStyle/>
          <a:p>
            <a:r>
              <a:rPr lang="en-CA" dirty="0"/>
              <a:t>Bone density still declining</a:t>
            </a:r>
          </a:p>
          <a:p>
            <a:pPr lvl="1"/>
            <a:r>
              <a:rPr lang="en-CA" dirty="0"/>
              <a:t>2018: T-score -4.1 at L-spine, -2.0 at femoral neck</a:t>
            </a:r>
          </a:p>
          <a:p>
            <a:pPr lvl="1"/>
            <a:r>
              <a:rPr lang="en-CA" dirty="0"/>
              <a:t>2021: T-score -4.4 at L-spine, -2.4 at femoral neck</a:t>
            </a:r>
          </a:p>
          <a:p>
            <a:r>
              <a:rPr lang="en-CA" dirty="0"/>
              <a:t>Hip fracture in 2019 while on risedronate</a:t>
            </a:r>
          </a:p>
          <a:p>
            <a:r>
              <a:rPr lang="en-CA" dirty="0"/>
              <a:t>Continued risedronate until 2021 (stopped for unknown reasons)</a:t>
            </a:r>
          </a:p>
          <a:p>
            <a:pPr marL="0" indent="0">
              <a:buNone/>
            </a:pPr>
            <a:endParaRPr lang="en-CA" dirty="0"/>
          </a:p>
        </p:txBody>
      </p:sp>
      <p:pic>
        <p:nvPicPr>
          <p:cNvPr id="5" name="Picture 4" descr="A picture containing x-ray film, blur&#10;&#10;Description automatically generated">
            <a:extLst>
              <a:ext uri="{FF2B5EF4-FFF2-40B4-BE49-F238E27FC236}">
                <a16:creationId xmlns:a16="http://schemas.microsoft.com/office/drawing/2014/main" id="{AC3B485A-3078-44BF-A4E3-EC744BFD7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246" y="4487443"/>
            <a:ext cx="3375221" cy="2336031"/>
          </a:xfrm>
          <a:prstGeom prst="rect">
            <a:avLst/>
          </a:prstGeom>
        </p:spPr>
      </p:pic>
      <p:pic>
        <p:nvPicPr>
          <p:cNvPr id="7" name="Picture 6" descr="Diagram&#10;&#10;Description automatically generated with medium confidence">
            <a:extLst>
              <a:ext uri="{FF2B5EF4-FFF2-40B4-BE49-F238E27FC236}">
                <a16:creationId xmlns:a16="http://schemas.microsoft.com/office/drawing/2014/main" id="{65DF78C9-B6AE-454B-B6BC-682AA4001C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4065" y="3769360"/>
            <a:ext cx="3457935" cy="3044723"/>
          </a:xfrm>
          <a:prstGeom prst="rect">
            <a:avLst/>
          </a:prstGeom>
        </p:spPr>
      </p:pic>
    </p:spTree>
    <p:extLst>
      <p:ext uri="{BB962C8B-B14F-4D97-AF65-F5344CB8AC3E}">
        <p14:creationId xmlns:p14="http://schemas.microsoft.com/office/powerpoint/2010/main" val="4200478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DA1F6-0D2F-B912-2506-74564E604770}"/>
              </a:ext>
            </a:extLst>
          </p:cNvPr>
          <p:cNvSpPr>
            <a:spLocks noGrp="1"/>
          </p:cNvSpPr>
          <p:nvPr>
            <p:ph type="title"/>
          </p:nvPr>
        </p:nvSpPr>
        <p:spPr/>
        <p:txBody>
          <a:bodyPr/>
          <a:lstStyle/>
          <a:p>
            <a:r>
              <a:rPr lang="en-CA" dirty="0"/>
              <a:t>What would you do at this point?</a:t>
            </a:r>
          </a:p>
        </p:txBody>
      </p:sp>
      <p:sp>
        <p:nvSpPr>
          <p:cNvPr id="3" name="Content Placeholder 2">
            <a:extLst>
              <a:ext uri="{FF2B5EF4-FFF2-40B4-BE49-F238E27FC236}">
                <a16:creationId xmlns:a16="http://schemas.microsoft.com/office/drawing/2014/main" id="{074AE87F-3401-E341-652A-E39DC4976E4A}"/>
              </a:ext>
            </a:extLst>
          </p:cNvPr>
          <p:cNvSpPr>
            <a:spLocks noGrp="1"/>
          </p:cNvSpPr>
          <p:nvPr>
            <p:ph idx="1"/>
          </p:nvPr>
        </p:nvSpPr>
        <p:spPr/>
        <p:txBody>
          <a:bodyPr/>
          <a:lstStyle/>
          <a:p>
            <a:r>
              <a:rPr lang="en-CA" dirty="0"/>
              <a:t>Resume risedronate/alendronate</a:t>
            </a:r>
          </a:p>
          <a:p>
            <a:r>
              <a:rPr lang="en-CA" dirty="0"/>
              <a:t>Start denosumab</a:t>
            </a:r>
          </a:p>
          <a:p>
            <a:r>
              <a:rPr lang="en-CA" dirty="0"/>
              <a:t>Start an anabolic agent – which one?</a:t>
            </a:r>
          </a:p>
          <a:p>
            <a:pPr lvl="1"/>
            <a:r>
              <a:rPr lang="en-CA" dirty="0"/>
              <a:t>Teriparatide</a:t>
            </a:r>
          </a:p>
          <a:p>
            <a:pPr lvl="1"/>
            <a:r>
              <a:rPr lang="en-CA" dirty="0" err="1"/>
              <a:t>Romosozumab</a:t>
            </a:r>
            <a:endParaRPr lang="en-CA" dirty="0"/>
          </a:p>
        </p:txBody>
      </p:sp>
    </p:spTree>
    <p:extLst>
      <p:ext uri="{BB962C8B-B14F-4D97-AF65-F5344CB8AC3E}">
        <p14:creationId xmlns:p14="http://schemas.microsoft.com/office/powerpoint/2010/main" val="520980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1C468-898D-4A04-9C0C-F6C7BC65323D}"/>
              </a:ext>
            </a:extLst>
          </p:cNvPr>
          <p:cNvSpPr>
            <a:spLocks noGrp="1"/>
          </p:cNvSpPr>
          <p:nvPr>
            <p:ph type="title"/>
          </p:nvPr>
        </p:nvSpPr>
        <p:spPr/>
        <p:txBody>
          <a:bodyPr/>
          <a:lstStyle/>
          <a:p>
            <a:r>
              <a:rPr lang="en-CA" dirty="0"/>
              <a:t>Objectives</a:t>
            </a:r>
          </a:p>
        </p:txBody>
      </p:sp>
      <p:sp>
        <p:nvSpPr>
          <p:cNvPr id="3" name="Content Placeholder 2">
            <a:extLst>
              <a:ext uri="{FF2B5EF4-FFF2-40B4-BE49-F238E27FC236}">
                <a16:creationId xmlns:a16="http://schemas.microsoft.com/office/drawing/2014/main" id="{D8E56456-8BFE-48BB-A063-8D6D3E496F54}"/>
              </a:ext>
            </a:extLst>
          </p:cNvPr>
          <p:cNvSpPr>
            <a:spLocks noGrp="1"/>
          </p:cNvSpPr>
          <p:nvPr>
            <p:ph idx="1"/>
          </p:nvPr>
        </p:nvSpPr>
        <p:spPr/>
        <p:txBody>
          <a:bodyPr/>
          <a:lstStyle/>
          <a:p>
            <a:r>
              <a:rPr lang="en-CA" dirty="0"/>
              <a:t>When and why should a drug holiday from osteoporosis medications be offered? How long?</a:t>
            </a:r>
          </a:p>
          <a:p>
            <a:r>
              <a:rPr lang="en-CA" dirty="0"/>
              <a:t>What can osteoanabolic agents (teriparatide, </a:t>
            </a:r>
            <a:r>
              <a:rPr lang="en-CA" dirty="0" err="1"/>
              <a:t>romosozumab</a:t>
            </a:r>
            <a:r>
              <a:rPr lang="en-CA" dirty="0"/>
              <a:t>) do for my patients? How do I prescribe them?</a:t>
            </a:r>
          </a:p>
          <a:p>
            <a:endParaRPr lang="en-CA" dirty="0"/>
          </a:p>
        </p:txBody>
      </p:sp>
    </p:spTree>
    <p:extLst>
      <p:ext uri="{BB962C8B-B14F-4D97-AF65-F5344CB8AC3E}">
        <p14:creationId xmlns:p14="http://schemas.microsoft.com/office/powerpoint/2010/main" val="2435956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EF6F6-A406-4671-BD81-62711AE9D27D}"/>
              </a:ext>
            </a:extLst>
          </p:cNvPr>
          <p:cNvSpPr>
            <a:spLocks noGrp="1"/>
          </p:cNvSpPr>
          <p:nvPr>
            <p:ph type="title"/>
          </p:nvPr>
        </p:nvSpPr>
        <p:spPr/>
        <p:txBody>
          <a:bodyPr>
            <a:normAutofit/>
          </a:bodyPr>
          <a:lstStyle/>
          <a:p>
            <a:r>
              <a:rPr lang="en-CA" b="1" dirty="0"/>
              <a:t>Options at this point</a:t>
            </a:r>
            <a:endParaRPr lang="en-CA" dirty="0"/>
          </a:p>
        </p:txBody>
      </p:sp>
      <p:sp>
        <p:nvSpPr>
          <p:cNvPr id="3" name="Content Placeholder 2">
            <a:extLst>
              <a:ext uri="{FF2B5EF4-FFF2-40B4-BE49-F238E27FC236}">
                <a16:creationId xmlns:a16="http://schemas.microsoft.com/office/drawing/2014/main" id="{6B620843-4320-4104-BCAC-DA023A606E03}"/>
              </a:ext>
            </a:extLst>
          </p:cNvPr>
          <p:cNvSpPr>
            <a:spLocks noGrp="1"/>
          </p:cNvSpPr>
          <p:nvPr>
            <p:ph idx="1"/>
          </p:nvPr>
        </p:nvSpPr>
        <p:spPr/>
        <p:txBody>
          <a:bodyPr>
            <a:normAutofit/>
          </a:bodyPr>
          <a:lstStyle/>
          <a:p>
            <a:pPr marL="0" indent="0">
              <a:buNone/>
            </a:pPr>
            <a:r>
              <a:rPr lang="en-CA" dirty="0"/>
              <a:t>Patient’s function and motivation – able to do injections herself</a:t>
            </a:r>
          </a:p>
          <a:p>
            <a:pPr marL="0" indent="0">
              <a:buNone/>
            </a:pPr>
            <a:r>
              <a:rPr lang="en-CA" dirty="0"/>
              <a:t>Risk – very high risk, low spine T-score of -4.4, hip fracture</a:t>
            </a:r>
          </a:p>
          <a:p>
            <a:pPr marL="0" indent="0">
              <a:buNone/>
            </a:pPr>
            <a:r>
              <a:rPr lang="en-CA" b="1" dirty="0"/>
              <a:t>Reasonable options:</a:t>
            </a:r>
          </a:p>
          <a:p>
            <a:r>
              <a:rPr lang="en-CA" dirty="0"/>
              <a:t>Start denosumab</a:t>
            </a:r>
          </a:p>
          <a:p>
            <a:r>
              <a:rPr lang="en-CA" dirty="0"/>
              <a:t>Start anabolic agent (teriparatide or </a:t>
            </a:r>
            <a:r>
              <a:rPr lang="en-CA" dirty="0" err="1"/>
              <a:t>romosozumab</a:t>
            </a:r>
            <a:r>
              <a:rPr lang="en-CA" dirty="0"/>
              <a:t>)</a:t>
            </a:r>
          </a:p>
          <a:p>
            <a:pPr marL="514350" indent="-514350">
              <a:buFont typeface="+mj-lt"/>
              <a:buAutoNum type="arabicPeriod"/>
            </a:pPr>
            <a:endParaRPr lang="en-CA" dirty="0"/>
          </a:p>
        </p:txBody>
      </p:sp>
    </p:spTree>
    <p:extLst>
      <p:ext uri="{BB962C8B-B14F-4D97-AF65-F5344CB8AC3E}">
        <p14:creationId xmlns:p14="http://schemas.microsoft.com/office/powerpoint/2010/main" val="337224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FAE48-75C9-4DA4-8BAA-3BA8927C11FB}"/>
              </a:ext>
            </a:extLst>
          </p:cNvPr>
          <p:cNvSpPr>
            <a:spLocks noGrp="1"/>
          </p:cNvSpPr>
          <p:nvPr>
            <p:ph type="title"/>
          </p:nvPr>
        </p:nvSpPr>
        <p:spPr/>
        <p:txBody>
          <a:bodyPr/>
          <a:lstStyle/>
          <a:p>
            <a:r>
              <a:rPr lang="en-CA" dirty="0"/>
              <a:t>Anabolic agents</a:t>
            </a:r>
          </a:p>
        </p:txBody>
      </p:sp>
      <p:sp>
        <p:nvSpPr>
          <p:cNvPr id="3" name="Content Placeholder 2">
            <a:extLst>
              <a:ext uri="{FF2B5EF4-FFF2-40B4-BE49-F238E27FC236}">
                <a16:creationId xmlns:a16="http://schemas.microsoft.com/office/drawing/2014/main" id="{CFBEDF5E-F964-4A99-9C84-150FA7CFC8B7}"/>
              </a:ext>
            </a:extLst>
          </p:cNvPr>
          <p:cNvSpPr>
            <a:spLocks noGrp="1"/>
          </p:cNvSpPr>
          <p:nvPr>
            <p:ph idx="1"/>
          </p:nvPr>
        </p:nvSpPr>
        <p:spPr/>
        <p:txBody>
          <a:bodyPr>
            <a:normAutofit/>
          </a:bodyPr>
          <a:lstStyle/>
          <a:p>
            <a:r>
              <a:rPr lang="en-CA" dirty="0"/>
              <a:t>Teriparatide (</a:t>
            </a:r>
            <a:r>
              <a:rPr lang="en-CA" dirty="0" err="1"/>
              <a:t>Forteo</a:t>
            </a:r>
            <a:r>
              <a:rPr lang="en-CA" dirty="0"/>
              <a:t>)</a:t>
            </a:r>
          </a:p>
          <a:p>
            <a:pPr lvl="1"/>
            <a:r>
              <a:rPr lang="en-CA" dirty="0"/>
              <a:t>Recombinant PTH</a:t>
            </a:r>
          </a:p>
          <a:p>
            <a:pPr lvl="1"/>
            <a:r>
              <a:rPr lang="en-CA" dirty="0"/>
              <a:t>Daily SC injections x 2 years</a:t>
            </a:r>
          </a:p>
          <a:p>
            <a:pPr marL="457200" lvl="1" indent="0">
              <a:buNone/>
            </a:pPr>
            <a:endParaRPr lang="en-CA" dirty="0"/>
          </a:p>
          <a:p>
            <a:r>
              <a:rPr lang="en-CA" dirty="0" err="1"/>
              <a:t>Romosozumab</a:t>
            </a:r>
            <a:r>
              <a:rPr lang="en-CA" dirty="0"/>
              <a:t> (</a:t>
            </a:r>
            <a:r>
              <a:rPr lang="en-CA" dirty="0" err="1"/>
              <a:t>Evenity</a:t>
            </a:r>
            <a:r>
              <a:rPr lang="en-CA" dirty="0"/>
              <a:t>)</a:t>
            </a:r>
          </a:p>
          <a:p>
            <a:pPr lvl="1"/>
            <a:r>
              <a:rPr lang="en-CA" dirty="0"/>
              <a:t>Anti sclerostin monoclonal antibody</a:t>
            </a:r>
          </a:p>
          <a:p>
            <a:pPr lvl="1"/>
            <a:r>
              <a:rPr lang="en-CA" dirty="0"/>
              <a:t>Monthly SC injections x 12 months</a:t>
            </a:r>
          </a:p>
          <a:p>
            <a:pPr lvl="1"/>
            <a:r>
              <a:rPr lang="en-CA" dirty="0"/>
              <a:t>Dual mechanism – bone forming </a:t>
            </a:r>
            <a:r>
              <a:rPr lang="en-CA" i="1" dirty="0"/>
              <a:t>and </a:t>
            </a:r>
            <a:r>
              <a:rPr lang="en-CA" dirty="0"/>
              <a:t>antiresorptive </a:t>
            </a:r>
          </a:p>
        </p:txBody>
      </p:sp>
      <p:pic>
        <p:nvPicPr>
          <p:cNvPr id="5" name="Picture 4" descr="Text&#10;&#10;Description automatically generated">
            <a:extLst>
              <a:ext uri="{FF2B5EF4-FFF2-40B4-BE49-F238E27FC236}">
                <a16:creationId xmlns:a16="http://schemas.microsoft.com/office/drawing/2014/main" id="{3CCE9542-A663-41E3-9B0F-97244A2C6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3119" y="3578679"/>
            <a:ext cx="4158880" cy="2009458"/>
          </a:xfrm>
          <a:prstGeom prst="rect">
            <a:avLst/>
          </a:prstGeom>
        </p:spPr>
      </p:pic>
      <p:pic>
        <p:nvPicPr>
          <p:cNvPr id="2050" name="Picture 2" descr="Forteo 1">
            <a:extLst>
              <a:ext uri="{FF2B5EF4-FFF2-40B4-BE49-F238E27FC236}">
                <a16:creationId xmlns:a16="http://schemas.microsoft.com/office/drawing/2014/main" id="{7A7BD125-1797-49F1-BB4A-1A6BA58968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1272" y="898071"/>
            <a:ext cx="7407621" cy="2911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577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ED791-4E72-4BE1-B061-1418D3B87021}"/>
              </a:ext>
            </a:extLst>
          </p:cNvPr>
          <p:cNvSpPr>
            <a:spLocks noGrp="1"/>
          </p:cNvSpPr>
          <p:nvPr>
            <p:ph type="title"/>
          </p:nvPr>
        </p:nvSpPr>
        <p:spPr/>
        <p:txBody>
          <a:bodyPr/>
          <a:lstStyle/>
          <a:p>
            <a:r>
              <a:rPr lang="en-CA" dirty="0"/>
              <a:t>Reasons to choose anabolic</a:t>
            </a:r>
          </a:p>
        </p:txBody>
      </p:sp>
      <p:sp>
        <p:nvSpPr>
          <p:cNvPr id="3" name="Content Placeholder 2">
            <a:extLst>
              <a:ext uri="{FF2B5EF4-FFF2-40B4-BE49-F238E27FC236}">
                <a16:creationId xmlns:a16="http://schemas.microsoft.com/office/drawing/2014/main" id="{5069630A-75A0-421C-83F3-9923FE8BB58A}"/>
              </a:ext>
            </a:extLst>
          </p:cNvPr>
          <p:cNvSpPr>
            <a:spLocks noGrp="1"/>
          </p:cNvSpPr>
          <p:nvPr>
            <p:ph idx="1"/>
          </p:nvPr>
        </p:nvSpPr>
        <p:spPr/>
        <p:txBody>
          <a:bodyPr/>
          <a:lstStyle/>
          <a:p>
            <a:r>
              <a:rPr lang="en-CA" dirty="0"/>
              <a:t>More rapid gain in bone density (greater reduction in fracture risk)</a:t>
            </a:r>
          </a:p>
          <a:p>
            <a:r>
              <a:rPr lang="en-CA" dirty="0"/>
              <a:t>Sequencing matters. Ideal to start with anabolic.</a:t>
            </a:r>
            <a:r>
              <a:rPr lang="en-CA" baseline="30000" dirty="0"/>
              <a:t>1</a:t>
            </a:r>
          </a:p>
          <a:p>
            <a:pPr lvl="1"/>
            <a:r>
              <a:rPr lang="en-CA" dirty="0" err="1"/>
              <a:t>Romosozumab</a:t>
            </a:r>
            <a:r>
              <a:rPr lang="en-CA" dirty="0"/>
              <a:t> → denosumab +16.6%, +8.5% (L spine, total hip)</a:t>
            </a:r>
          </a:p>
          <a:p>
            <a:pPr lvl="1"/>
            <a:r>
              <a:rPr lang="en-CA" dirty="0"/>
              <a:t>Denosumab → </a:t>
            </a:r>
            <a:r>
              <a:rPr lang="en-CA" dirty="0" err="1"/>
              <a:t>romosozumab</a:t>
            </a:r>
            <a:r>
              <a:rPr lang="en-CA" dirty="0"/>
              <a:t> +11.5%, +3.8%</a:t>
            </a:r>
          </a:p>
          <a:p>
            <a:endParaRPr lang="en-CA" dirty="0"/>
          </a:p>
        </p:txBody>
      </p:sp>
      <p:sp>
        <p:nvSpPr>
          <p:cNvPr id="5" name="TextBox 4">
            <a:extLst>
              <a:ext uri="{FF2B5EF4-FFF2-40B4-BE49-F238E27FC236}">
                <a16:creationId xmlns:a16="http://schemas.microsoft.com/office/drawing/2014/main" id="{AEE1189D-0B09-430B-AFEB-4AD4D9198CC1}"/>
              </a:ext>
            </a:extLst>
          </p:cNvPr>
          <p:cNvSpPr txBox="1"/>
          <p:nvPr/>
        </p:nvSpPr>
        <p:spPr>
          <a:xfrm>
            <a:off x="508000" y="5399316"/>
            <a:ext cx="11135360" cy="461665"/>
          </a:xfrm>
          <a:prstGeom prst="rect">
            <a:avLst/>
          </a:prstGeom>
          <a:noFill/>
        </p:spPr>
        <p:txBody>
          <a:bodyPr wrap="square">
            <a:spAutoFit/>
          </a:bodyPr>
          <a:lstStyle/>
          <a:p>
            <a:r>
              <a:rPr lang="en-CA" sz="1200" b="0" i="0" dirty="0">
                <a:solidFill>
                  <a:srgbClr val="212121"/>
                </a:solidFill>
                <a:effectLst/>
                <a:latin typeface="BlinkMacSystemFont"/>
              </a:rPr>
              <a:t>1. McClung MR, Bolognese MA, Brown JP, </a:t>
            </a:r>
            <a:r>
              <a:rPr lang="en-CA" sz="1200" b="0" i="0" dirty="0" err="1">
                <a:solidFill>
                  <a:srgbClr val="212121"/>
                </a:solidFill>
                <a:effectLst/>
                <a:latin typeface="BlinkMacSystemFont"/>
              </a:rPr>
              <a:t>Reginster</a:t>
            </a:r>
            <a:r>
              <a:rPr lang="en-CA" sz="1200" b="0" i="0" dirty="0">
                <a:solidFill>
                  <a:srgbClr val="212121"/>
                </a:solidFill>
                <a:effectLst/>
                <a:latin typeface="BlinkMacSystemFont"/>
              </a:rPr>
              <a:t> JY, </a:t>
            </a:r>
            <a:r>
              <a:rPr lang="en-CA" sz="1200" b="0" i="0" dirty="0" err="1">
                <a:solidFill>
                  <a:srgbClr val="212121"/>
                </a:solidFill>
                <a:effectLst/>
                <a:latin typeface="BlinkMacSystemFont"/>
              </a:rPr>
              <a:t>Langdahl</a:t>
            </a:r>
            <a:r>
              <a:rPr lang="en-CA" sz="1200" b="0" i="0" dirty="0">
                <a:solidFill>
                  <a:srgbClr val="212121"/>
                </a:solidFill>
                <a:effectLst/>
                <a:latin typeface="BlinkMacSystemFont"/>
              </a:rPr>
              <a:t> BL, Shi Y, </a:t>
            </a:r>
            <a:r>
              <a:rPr lang="en-CA" sz="1200" b="0" i="0" dirty="0" err="1">
                <a:solidFill>
                  <a:srgbClr val="212121"/>
                </a:solidFill>
                <a:effectLst/>
                <a:latin typeface="BlinkMacSystemFont"/>
              </a:rPr>
              <a:t>Timoshanko</a:t>
            </a:r>
            <a:r>
              <a:rPr lang="en-CA" sz="1200" b="0" i="0" dirty="0">
                <a:solidFill>
                  <a:srgbClr val="212121"/>
                </a:solidFill>
                <a:effectLst/>
                <a:latin typeface="BlinkMacSystemFont"/>
              </a:rPr>
              <a:t> J, </a:t>
            </a:r>
            <a:r>
              <a:rPr lang="en-CA" sz="1200" b="0" i="0" dirty="0" err="1">
                <a:solidFill>
                  <a:srgbClr val="212121"/>
                </a:solidFill>
                <a:effectLst/>
                <a:latin typeface="BlinkMacSystemFont"/>
              </a:rPr>
              <a:t>Libanati</a:t>
            </a:r>
            <a:r>
              <a:rPr lang="en-CA" sz="1200" b="0" i="0" dirty="0">
                <a:solidFill>
                  <a:srgbClr val="212121"/>
                </a:solidFill>
                <a:effectLst/>
                <a:latin typeface="BlinkMacSystemFont"/>
              </a:rPr>
              <a:t> C, Chines A, Oates MK. Skeletal responses to </a:t>
            </a:r>
            <a:r>
              <a:rPr lang="en-CA" sz="1200" b="0" i="0" dirty="0" err="1">
                <a:solidFill>
                  <a:srgbClr val="212121"/>
                </a:solidFill>
                <a:effectLst/>
                <a:latin typeface="BlinkMacSystemFont"/>
              </a:rPr>
              <a:t>romosozumab</a:t>
            </a:r>
            <a:r>
              <a:rPr lang="en-CA" sz="1200" b="0" i="0" dirty="0">
                <a:solidFill>
                  <a:srgbClr val="212121"/>
                </a:solidFill>
                <a:effectLst/>
                <a:latin typeface="BlinkMacSystemFont"/>
              </a:rPr>
              <a:t> after 12 months of denosumab. JBMR Plus. 2021 Jun 3;5(7):e10512.</a:t>
            </a:r>
            <a:endParaRPr lang="en-CA" sz="1200" dirty="0"/>
          </a:p>
        </p:txBody>
      </p:sp>
    </p:spTree>
    <p:extLst>
      <p:ext uri="{BB962C8B-B14F-4D97-AF65-F5344CB8AC3E}">
        <p14:creationId xmlns:p14="http://schemas.microsoft.com/office/powerpoint/2010/main" val="996869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98E92-4FCF-4E27-BDDA-26F70D7538CD}"/>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26753159-623B-40BD-BC02-A974E88C956A}"/>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F834171C-2BD6-46C7-BA3F-1CE3302EF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272" y="0"/>
            <a:ext cx="9481456" cy="6662926"/>
          </a:xfrm>
          <a:prstGeom prst="rect">
            <a:avLst/>
          </a:prstGeom>
        </p:spPr>
      </p:pic>
      <p:sp>
        <p:nvSpPr>
          <p:cNvPr id="5" name="TextBox 4">
            <a:extLst>
              <a:ext uri="{FF2B5EF4-FFF2-40B4-BE49-F238E27FC236}">
                <a16:creationId xmlns:a16="http://schemas.microsoft.com/office/drawing/2014/main" id="{5C734289-4DC7-41FE-AAE2-6EECFE9FB233}"/>
              </a:ext>
            </a:extLst>
          </p:cNvPr>
          <p:cNvSpPr txBox="1"/>
          <p:nvPr/>
        </p:nvSpPr>
        <p:spPr>
          <a:xfrm>
            <a:off x="528320" y="6465579"/>
            <a:ext cx="11249698" cy="461665"/>
          </a:xfrm>
          <a:prstGeom prst="rect">
            <a:avLst/>
          </a:prstGeom>
          <a:noFill/>
        </p:spPr>
        <p:txBody>
          <a:bodyPr wrap="square">
            <a:spAutoFit/>
          </a:bodyPr>
          <a:lstStyle/>
          <a:p>
            <a:r>
              <a:rPr lang="en-CA" sz="1200" b="0" i="0" dirty="0">
                <a:solidFill>
                  <a:srgbClr val="212121"/>
                </a:solidFill>
                <a:effectLst/>
                <a:latin typeface="BlinkMacSystemFont"/>
              </a:rPr>
              <a:t>1. McClung MR, Bolognese MA, Brown JP, </a:t>
            </a:r>
            <a:r>
              <a:rPr lang="en-CA" sz="1200" b="0" i="0" dirty="0" err="1">
                <a:solidFill>
                  <a:srgbClr val="212121"/>
                </a:solidFill>
                <a:effectLst/>
                <a:latin typeface="BlinkMacSystemFont"/>
              </a:rPr>
              <a:t>Reginster</a:t>
            </a:r>
            <a:r>
              <a:rPr lang="en-CA" sz="1200" b="0" i="0" dirty="0">
                <a:solidFill>
                  <a:srgbClr val="212121"/>
                </a:solidFill>
                <a:effectLst/>
                <a:latin typeface="BlinkMacSystemFont"/>
              </a:rPr>
              <a:t> JY, </a:t>
            </a:r>
            <a:r>
              <a:rPr lang="en-CA" sz="1200" b="0" i="0" dirty="0" err="1">
                <a:solidFill>
                  <a:srgbClr val="212121"/>
                </a:solidFill>
                <a:effectLst/>
                <a:latin typeface="BlinkMacSystemFont"/>
              </a:rPr>
              <a:t>Langdahl</a:t>
            </a:r>
            <a:r>
              <a:rPr lang="en-CA" sz="1200" b="0" i="0" dirty="0">
                <a:solidFill>
                  <a:srgbClr val="212121"/>
                </a:solidFill>
                <a:effectLst/>
                <a:latin typeface="BlinkMacSystemFont"/>
              </a:rPr>
              <a:t> BL, Shi Y, </a:t>
            </a:r>
            <a:r>
              <a:rPr lang="en-CA" sz="1200" b="0" i="0" dirty="0" err="1">
                <a:solidFill>
                  <a:srgbClr val="212121"/>
                </a:solidFill>
                <a:effectLst/>
                <a:latin typeface="BlinkMacSystemFont"/>
              </a:rPr>
              <a:t>Timoshanko</a:t>
            </a:r>
            <a:r>
              <a:rPr lang="en-CA" sz="1200" b="0" i="0" dirty="0">
                <a:solidFill>
                  <a:srgbClr val="212121"/>
                </a:solidFill>
                <a:effectLst/>
                <a:latin typeface="BlinkMacSystemFont"/>
              </a:rPr>
              <a:t> J, </a:t>
            </a:r>
            <a:r>
              <a:rPr lang="en-CA" sz="1200" b="0" i="0" dirty="0" err="1">
                <a:solidFill>
                  <a:srgbClr val="212121"/>
                </a:solidFill>
                <a:effectLst/>
                <a:latin typeface="BlinkMacSystemFont"/>
              </a:rPr>
              <a:t>Libanati</a:t>
            </a:r>
            <a:r>
              <a:rPr lang="en-CA" sz="1200" b="0" i="0" dirty="0">
                <a:solidFill>
                  <a:srgbClr val="212121"/>
                </a:solidFill>
                <a:effectLst/>
                <a:latin typeface="BlinkMacSystemFont"/>
              </a:rPr>
              <a:t> C, Chines A, Oates MK. Skeletal responses to </a:t>
            </a:r>
            <a:r>
              <a:rPr lang="en-CA" sz="1200" b="0" i="0" dirty="0" err="1">
                <a:solidFill>
                  <a:srgbClr val="212121"/>
                </a:solidFill>
                <a:effectLst/>
                <a:latin typeface="BlinkMacSystemFont"/>
              </a:rPr>
              <a:t>romosozumab</a:t>
            </a:r>
            <a:r>
              <a:rPr lang="en-CA" sz="1200" b="0" i="0" dirty="0">
                <a:solidFill>
                  <a:srgbClr val="212121"/>
                </a:solidFill>
                <a:effectLst/>
                <a:latin typeface="BlinkMacSystemFont"/>
              </a:rPr>
              <a:t> after 12 months of denosumab. JBMR Plus. 2021 Jun 3;5(7):e10512.</a:t>
            </a:r>
            <a:endParaRPr lang="en-CA" sz="1200" dirty="0"/>
          </a:p>
        </p:txBody>
      </p:sp>
    </p:spTree>
    <p:extLst>
      <p:ext uri="{BB962C8B-B14F-4D97-AF65-F5344CB8AC3E}">
        <p14:creationId xmlns:p14="http://schemas.microsoft.com/office/powerpoint/2010/main" val="2285024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CF2CD-6742-4C47-94B6-4FA331A70661}"/>
              </a:ext>
            </a:extLst>
          </p:cNvPr>
          <p:cNvSpPr>
            <a:spLocks noGrp="1"/>
          </p:cNvSpPr>
          <p:nvPr>
            <p:ph type="title"/>
          </p:nvPr>
        </p:nvSpPr>
        <p:spPr/>
        <p:txBody>
          <a:bodyPr/>
          <a:lstStyle/>
          <a:p>
            <a:endParaRPr lang="en-CA"/>
          </a:p>
        </p:txBody>
      </p:sp>
      <p:pic>
        <p:nvPicPr>
          <p:cNvPr id="5" name="Content Placeholder 4" descr="Chart, line chart&#10;&#10;Description automatically generated">
            <a:extLst>
              <a:ext uri="{FF2B5EF4-FFF2-40B4-BE49-F238E27FC236}">
                <a16:creationId xmlns:a16="http://schemas.microsoft.com/office/drawing/2014/main" id="{A1E1E823-7A68-4A08-9E4D-7EE405DBBF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4442" y="0"/>
            <a:ext cx="10703115" cy="6858000"/>
          </a:xfrm>
        </p:spPr>
      </p:pic>
    </p:spTree>
    <p:extLst>
      <p:ext uri="{BB962C8B-B14F-4D97-AF65-F5344CB8AC3E}">
        <p14:creationId xmlns:p14="http://schemas.microsoft.com/office/powerpoint/2010/main" val="2419190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879AB-6B8E-5979-8FAB-C5F6F28F2EB1}"/>
              </a:ext>
            </a:extLst>
          </p:cNvPr>
          <p:cNvSpPr>
            <a:spLocks noGrp="1"/>
          </p:cNvSpPr>
          <p:nvPr>
            <p:ph type="title"/>
          </p:nvPr>
        </p:nvSpPr>
        <p:spPr/>
        <p:txBody>
          <a:bodyPr/>
          <a:lstStyle/>
          <a:p>
            <a:r>
              <a:rPr lang="en-CA" dirty="0"/>
              <a:t>End game – reduction in fractures</a:t>
            </a:r>
          </a:p>
        </p:txBody>
      </p:sp>
      <p:sp>
        <p:nvSpPr>
          <p:cNvPr id="3" name="Content Placeholder 2">
            <a:extLst>
              <a:ext uri="{FF2B5EF4-FFF2-40B4-BE49-F238E27FC236}">
                <a16:creationId xmlns:a16="http://schemas.microsoft.com/office/drawing/2014/main" id="{42BA3DE0-B634-8033-7CD2-72FAC5FE2A7F}"/>
              </a:ext>
            </a:extLst>
          </p:cNvPr>
          <p:cNvSpPr>
            <a:spLocks noGrp="1"/>
          </p:cNvSpPr>
          <p:nvPr>
            <p:ph idx="1"/>
          </p:nvPr>
        </p:nvSpPr>
        <p:spPr/>
        <p:txBody>
          <a:bodyPr/>
          <a:lstStyle/>
          <a:p>
            <a:r>
              <a:rPr lang="en-CA" dirty="0"/>
              <a:t>Superior fracture reduction compared to bisphosphonates</a:t>
            </a:r>
          </a:p>
          <a:p>
            <a:pPr lvl="1"/>
            <a:r>
              <a:rPr lang="en-CA" dirty="0"/>
              <a:t>Teriparatide vs risedronate - VERO trial. HR 0.48 clinical fractures</a:t>
            </a:r>
          </a:p>
          <a:p>
            <a:pPr lvl="1"/>
            <a:r>
              <a:rPr lang="en-CA" dirty="0" err="1"/>
              <a:t>Romosozumab</a:t>
            </a:r>
            <a:r>
              <a:rPr lang="en-CA" dirty="0"/>
              <a:t> vs alendronate – ARCH trial. 27% risk reduction clinical fractures</a:t>
            </a:r>
          </a:p>
          <a:p>
            <a:r>
              <a:rPr lang="en-CA" dirty="0"/>
              <a:t>Superior fracture reduction </a:t>
            </a:r>
            <a:r>
              <a:rPr lang="en-CA" dirty="0" err="1"/>
              <a:t>romosozumab</a:t>
            </a:r>
            <a:r>
              <a:rPr lang="en-CA" dirty="0"/>
              <a:t> compared to denosumab</a:t>
            </a:r>
          </a:p>
        </p:txBody>
      </p:sp>
    </p:spTree>
    <p:extLst>
      <p:ext uri="{BB962C8B-B14F-4D97-AF65-F5344CB8AC3E}">
        <p14:creationId xmlns:p14="http://schemas.microsoft.com/office/powerpoint/2010/main" val="4101681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BD014-100F-6C49-5E80-69E8D7046F49}"/>
              </a:ext>
            </a:extLst>
          </p:cNvPr>
          <p:cNvSpPr>
            <a:spLocks noGrp="1"/>
          </p:cNvSpPr>
          <p:nvPr>
            <p:ph type="title"/>
          </p:nvPr>
        </p:nvSpPr>
        <p:spPr/>
        <p:txBody>
          <a:bodyPr/>
          <a:lstStyle/>
          <a:p>
            <a:r>
              <a:rPr lang="en-CA" dirty="0"/>
              <a:t>Teriparatide, Health Canada 2004</a:t>
            </a:r>
          </a:p>
        </p:txBody>
      </p:sp>
      <p:sp>
        <p:nvSpPr>
          <p:cNvPr id="3" name="Content Placeholder 2">
            <a:extLst>
              <a:ext uri="{FF2B5EF4-FFF2-40B4-BE49-F238E27FC236}">
                <a16:creationId xmlns:a16="http://schemas.microsoft.com/office/drawing/2014/main" id="{A4C5CF32-DD23-B260-B152-D17056E0C91D}"/>
              </a:ext>
            </a:extLst>
          </p:cNvPr>
          <p:cNvSpPr>
            <a:spLocks noGrp="1"/>
          </p:cNvSpPr>
          <p:nvPr>
            <p:ph idx="1"/>
          </p:nvPr>
        </p:nvSpPr>
        <p:spPr/>
        <p:txBody>
          <a:bodyPr/>
          <a:lstStyle/>
          <a:p>
            <a:r>
              <a:rPr lang="en-CA" dirty="0"/>
              <a:t>20 mcg SC daily x 2 years</a:t>
            </a:r>
          </a:p>
          <a:p>
            <a:r>
              <a:rPr lang="en-CA" dirty="0"/>
              <a:t>Cost $1000 / month, apply through Customer Care Program</a:t>
            </a:r>
          </a:p>
          <a:p>
            <a:r>
              <a:rPr lang="en-CA" dirty="0"/>
              <a:t>Contraindications</a:t>
            </a:r>
          </a:p>
          <a:p>
            <a:pPr lvl="1"/>
            <a:r>
              <a:rPr lang="en-CA" dirty="0"/>
              <a:t>Hypercalcemia</a:t>
            </a:r>
          </a:p>
          <a:p>
            <a:pPr lvl="1"/>
            <a:r>
              <a:rPr lang="en-CA" dirty="0"/>
              <a:t>Severe renal impairment</a:t>
            </a:r>
          </a:p>
          <a:p>
            <a:pPr lvl="1"/>
            <a:r>
              <a:rPr lang="en-CA" dirty="0"/>
              <a:t>Hyperparathyroidism, Paget’s disease of the bone</a:t>
            </a:r>
          </a:p>
          <a:p>
            <a:pPr lvl="1"/>
            <a:r>
              <a:rPr lang="en-CA" dirty="0"/>
              <a:t>Unexplained elevation of </a:t>
            </a:r>
            <a:r>
              <a:rPr lang="en-CA" dirty="0" err="1"/>
              <a:t>alk</a:t>
            </a:r>
            <a:r>
              <a:rPr lang="en-CA" dirty="0"/>
              <a:t> </a:t>
            </a:r>
            <a:r>
              <a:rPr lang="en-CA" dirty="0" err="1"/>
              <a:t>phos</a:t>
            </a:r>
            <a:endParaRPr lang="en-CA" dirty="0"/>
          </a:p>
          <a:p>
            <a:pPr lvl="1"/>
            <a:r>
              <a:rPr lang="en-CA" dirty="0"/>
              <a:t>Prior radiation involving the skeleton</a:t>
            </a:r>
          </a:p>
          <a:p>
            <a:pPr lvl="1"/>
            <a:r>
              <a:rPr lang="en-CA" dirty="0"/>
              <a:t>Bone metastases or history of skeletal malignancy</a:t>
            </a:r>
          </a:p>
        </p:txBody>
      </p:sp>
    </p:spTree>
    <p:extLst>
      <p:ext uri="{BB962C8B-B14F-4D97-AF65-F5344CB8AC3E}">
        <p14:creationId xmlns:p14="http://schemas.microsoft.com/office/powerpoint/2010/main" val="1022794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6661-634B-B236-DABD-E813B9D7BB78}"/>
              </a:ext>
            </a:extLst>
          </p:cNvPr>
          <p:cNvSpPr>
            <a:spLocks noGrp="1"/>
          </p:cNvSpPr>
          <p:nvPr>
            <p:ph type="title"/>
          </p:nvPr>
        </p:nvSpPr>
        <p:spPr/>
        <p:txBody>
          <a:bodyPr/>
          <a:lstStyle/>
          <a:p>
            <a:r>
              <a:rPr lang="en-CA" dirty="0"/>
              <a:t>Teriparatide</a:t>
            </a:r>
          </a:p>
        </p:txBody>
      </p:sp>
      <p:sp>
        <p:nvSpPr>
          <p:cNvPr id="3" name="Content Placeholder 2">
            <a:extLst>
              <a:ext uri="{FF2B5EF4-FFF2-40B4-BE49-F238E27FC236}">
                <a16:creationId xmlns:a16="http://schemas.microsoft.com/office/drawing/2014/main" id="{3631FD1D-0978-6D17-F31F-91AA4EEEC4CC}"/>
              </a:ext>
            </a:extLst>
          </p:cNvPr>
          <p:cNvSpPr>
            <a:spLocks noGrp="1"/>
          </p:cNvSpPr>
          <p:nvPr>
            <p:ph idx="1"/>
          </p:nvPr>
        </p:nvSpPr>
        <p:spPr/>
        <p:txBody>
          <a:bodyPr/>
          <a:lstStyle/>
          <a:p>
            <a:r>
              <a:rPr lang="en-CA" dirty="0"/>
              <a:t>Side effects</a:t>
            </a:r>
          </a:p>
          <a:p>
            <a:pPr lvl="1"/>
            <a:r>
              <a:rPr lang="en-CA" dirty="0"/>
              <a:t>Dizziness, nausea, arthralgia, asthenia, headache, leg cramps</a:t>
            </a:r>
          </a:p>
          <a:p>
            <a:pPr lvl="1"/>
            <a:r>
              <a:rPr lang="en-CA" dirty="0"/>
              <a:t>Hypercalcemia, maximum 4-6 hours post-dose</a:t>
            </a:r>
          </a:p>
          <a:p>
            <a:pPr lvl="1"/>
            <a:r>
              <a:rPr lang="en-CA" dirty="0"/>
              <a:t>Orthostatic hypotension, occasionally, and usually does not preclude continued treatment</a:t>
            </a:r>
          </a:p>
          <a:p>
            <a:r>
              <a:rPr lang="en-CA" dirty="0"/>
              <a:t>Monitoring</a:t>
            </a:r>
          </a:p>
          <a:p>
            <a:pPr lvl="1"/>
            <a:r>
              <a:rPr lang="en-CA" dirty="0"/>
              <a:t>Serum calcium</a:t>
            </a:r>
          </a:p>
          <a:p>
            <a:pPr lvl="1"/>
            <a:r>
              <a:rPr lang="en-CA" dirty="0"/>
              <a:t>Repeat BMD before and after the 2 year course</a:t>
            </a:r>
          </a:p>
        </p:txBody>
      </p:sp>
    </p:spTree>
    <p:extLst>
      <p:ext uri="{BB962C8B-B14F-4D97-AF65-F5344CB8AC3E}">
        <p14:creationId xmlns:p14="http://schemas.microsoft.com/office/powerpoint/2010/main" val="1721237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E832C-B309-DFC0-CFAF-DF6A8F33212F}"/>
              </a:ext>
            </a:extLst>
          </p:cNvPr>
          <p:cNvSpPr>
            <a:spLocks noGrp="1"/>
          </p:cNvSpPr>
          <p:nvPr>
            <p:ph type="title"/>
          </p:nvPr>
        </p:nvSpPr>
        <p:spPr/>
        <p:txBody>
          <a:bodyPr/>
          <a:lstStyle/>
          <a:p>
            <a:r>
              <a:rPr lang="en-CA" dirty="0"/>
              <a:t>Teriparatide</a:t>
            </a:r>
          </a:p>
        </p:txBody>
      </p:sp>
      <p:sp>
        <p:nvSpPr>
          <p:cNvPr id="3" name="Content Placeholder 2">
            <a:extLst>
              <a:ext uri="{FF2B5EF4-FFF2-40B4-BE49-F238E27FC236}">
                <a16:creationId xmlns:a16="http://schemas.microsoft.com/office/drawing/2014/main" id="{6CC9A508-C1A7-3CBB-7C67-939971AD1CB4}"/>
              </a:ext>
            </a:extLst>
          </p:cNvPr>
          <p:cNvSpPr>
            <a:spLocks noGrp="1"/>
          </p:cNvSpPr>
          <p:nvPr>
            <p:ph idx="1"/>
          </p:nvPr>
        </p:nvSpPr>
        <p:spPr/>
        <p:txBody>
          <a:bodyPr/>
          <a:lstStyle/>
          <a:p>
            <a:r>
              <a:rPr lang="en-CA" dirty="0"/>
              <a:t>Small caveat – for existing denosumab patients, combine therapy rather than switching to teriparatide.</a:t>
            </a:r>
          </a:p>
        </p:txBody>
      </p:sp>
      <p:pic>
        <p:nvPicPr>
          <p:cNvPr id="5" name="Picture 4" descr="Graphical user interface, chart&#10;&#10;Description automatically generated">
            <a:extLst>
              <a:ext uri="{FF2B5EF4-FFF2-40B4-BE49-F238E27FC236}">
                <a16:creationId xmlns:a16="http://schemas.microsoft.com/office/drawing/2014/main" id="{5CD2AB85-F2CB-FA35-D3F1-DE62B82BE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918" y="2717061"/>
            <a:ext cx="4736164" cy="3775814"/>
          </a:xfrm>
          <a:prstGeom prst="rect">
            <a:avLst/>
          </a:prstGeom>
        </p:spPr>
      </p:pic>
      <p:sp>
        <p:nvSpPr>
          <p:cNvPr id="6" name="TextBox 5">
            <a:extLst>
              <a:ext uri="{FF2B5EF4-FFF2-40B4-BE49-F238E27FC236}">
                <a16:creationId xmlns:a16="http://schemas.microsoft.com/office/drawing/2014/main" id="{5B687969-A0DB-17BF-C991-1B0B60776D73}"/>
              </a:ext>
            </a:extLst>
          </p:cNvPr>
          <p:cNvSpPr txBox="1"/>
          <p:nvPr/>
        </p:nvSpPr>
        <p:spPr>
          <a:xfrm>
            <a:off x="7548880" y="6311900"/>
            <a:ext cx="4643120" cy="369332"/>
          </a:xfrm>
          <a:prstGeom prst="rect">
            <a:avLst/>
          </a:prstGeom>
          <a:noFill/>
        </p:spPr>
        <p:txBody>
          <a:bodyPr wrap="square" rtlCol="0">
            <a:spAutoFit/>
          </a:bodyPr>
          <a:lstStyle/>
          <a:p>
            <a:r>
              <a:rPr lang="en-CA" dirty="0"/>
              <a:t>Data-Switch study, Lancet 2015; 386: 1147-55</a:t>
            </a:r>
          </a:p>
        </p:txBody>
      </p:sp>
    </p:spTree>
    <p:extLst>
      <p:ext uri="{BB962C8B-B14F-4D97-AF65-F5344CB8AC3E}">
        <p14:creationId xmlns:p14="http://schemas.microsoft.com/office/powerpoint/2010/main" val="3226250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2D85A-3852-96B9-258C-208A1604E1AC}"/>
              </a:ext>
            </a:extLst>
          </p:cNvPr>
          <p:cNvSpPr>
            <a:spLocks noGrp="1"/>
          </p:cNvSpPr>
          <p:nvPr>
            <p:ph type="title"/>
          </p:nvPr>
        </p:nvSpPr>
        <p:spPr/>
        <p:txBody>
          <a:bodyPr/>
          <a:lstStyle/>
          <a:p>
            <a:r>
              <a:rPr lang="en-CA" dirty="0" err="1"/>
              <a:t>Romosozumab</a:t>
            </a:r>
            <a:r>
              <a:rPr lang="en-CA" dirty="0"/>
              <a:t>, Health Canada 2019</a:t>
            </a:r>
          </a:p>
        </p:txBody>
      </p:sp>
      <p:sp>
        <p:nvSpPr>
          <p:cNvPr id="3" name="Content Placeholder 2">
            <a:extLst>
              <a:ext uri="{FF2B5EF4-FFF2-40B4-BE49-F238E27FC236}">
                <a16:creationId xmlns:a16="http://schemas.microsoft.com/office/drawing/2014/main" id="{E401DA93-AB8D-E2A4-D624-2DE994352CA0}"/>
              </a:ext>
            </a:extLst>
          </p:cNvPr>
          <p:cNvSpPr>
            <a:spLocks noGrp="1"/>
          </p:cNvSpPr>
          <p:nvPr>
            <p:ph idx="1"/>
          </p:nvPr>
        </p:nvSpPr>
        <p:spPr/>
        <p:txBody>
          <a:bodyPr/>
          <a:lstStyle/>
          <a:p>
            <a:r>
              <a:rPr lang="en-CA" dirty="0"/>
              <a:t>(2 syringes of 105 mg) 210 mg SC monthly x 12 months</a:t>
            </a:r>
          </a:p>
          <a:p>
            <a:r>
              <a:rPr lang="en-CA" dirty="0"/>
              <a:t>Cost $7800 / year, apply through Patient Support Program</a:t>
            </a:r>
          </a:p>
          <a:p>
            <a:r>
              <a:rPr lang="en-CA" dirty="0"/>
              <a:t>Contraindications</a:t>
            </a:r>
          </a:p>
          <a:p>
            <a:pPr lvl="1"/>
            <a:r>
              <a:rPr lang="en-CA" dirty="0" err="1"/>
              <a:t>Hypocalcemia</a:t>
            </a:r>
            <a:r>
              <a:rPr lang="en-CA" dirty="0"/>
              <a:t>, hypersensitivity</a:t>
            </a:r>
          </a:p>
          <a:p>
            <a:r>
              <a:rPr lang="en-CA" dirty="0"/>
              <a:t>Box warning</a:t>
            </a:r>
          </a:p>
          <a:p>
            <a:pPr lvl="1"/>
            <a:r>
              <a:rPr lang="en-CA" dirty="0"/>
              <a:t>Avoid in patients with MI or stroke. Consider benefits/risks in patients with other cardiovascular risk factors</a:t>
            </a:r>
          </a:p>
        </p:txBody>
      </p:sp>
    </p:spTree>
    <p:extLst>
      <p:ext uri="{BB962C8B-B14F-4D97-AF65-F5344CB8AC3E}">
        <p14:creationId xmlns:p14="http://schemas.microsoft.com/office/powerpoint/2010/main" val="281479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1D85A-A1FB-43F2-DAA8-150D9DECAC2F}"/>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4A4A3989-6D5B-2CB7-BEAE-54869F07AF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3639" y="0"/>
            <a:ext cx="5724721" cy="6858000"/>
          </a:xfrm>
        </p:spPr>
      </p:pic>
    </p:spTree>
    <p:extLst>
      <p:ext uri="{BB962C8B-B14F-4D97-AF65-F5344CB8AC3E}">
        <p14:creationId xmlns:p14="http://schemas.microsoft.com/office/powerpoint/2010/main" val="4269056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4059-0693-1124-DF37-82C1B4988846}"/>
              </a:ext>
            </a:extLst>
          </p:cNvPr>
          <p:cNvSpPr>
            <a:spLocks noGrp="1"/>
          </p:cNvSpPr>
          <p:nvPr>
            <p:ph type="title"/>
          </p:nvPr>
        </p:nvSpPr>
        <p:spPr/>
        <p:txBody>
          <a:bodyPr/>
          <a:lstStyle/>
          <a:p>
            <a:r>
              <a:rPr lang="en-CA" dirty="0" err="1"/>
              <a:t>Romosozumab</a:t>
            </a:r>
            <a:endParaRPr lang="en-CA" dirty="0"/>
          </a:p>
        </p:txBody>
      </p:sp>
      <p:sp>
        <p:nvSpPr>
          <p:cNvPr id="3" name="Content Placeholder 2">
            <a:extLst>
              <a:ext uri="{FF2B5EF4-FFF2-40B4-BE49-F238E27FC236}">
                <a16:creationId xmlns:a16="http://schemas.microsoft.com/office/drawing/2014/main" id="{917CCF14-4060-FFE2-89E5-DBFD4EC18DC2}"/>
              </a:ext>
            </a:extLst>
          </p:cNvPr>
          <p:cNvSpPr>
            <a:spLocks noGrp="1"/>
          </p:cNvSpPr>
          <p:nvPr>
            <p:ph idx="1"/>
          </p:nvPr>
        </p:nvSpPr>
        <p:spPr/>
        <p:txBody>
          <a:bodyPr/>
          <a:lstStyle/>
          <a:p>
            <a:r>
              <a:rPr lang="en-CA" dirty="0"/>
              <a:t>Cardiovascular risk, only in comparator trial, but not seen in placebo control trial </a:t>
            </a:r>
          </a:p>
        </p:txBody>
      </p:sp>
      <p:pic>
        <p:nvPicPr>
          <p:cNvPr id="5" name="Picture 4" descr="Table&#10;&#10;Description automatically generated">
            <a:extLst>
              <a:ext uri="{FF2B5EF4-FFF2-40B4-BE49-F238E27FC236}">
                <a16:creationId xmlns:a16="http://schemas.microsoft.com/office/drawing/2014/main" id="{E2C0AEA3-F95E-7CC0-66F5-05B2FB47D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914" y="2562541"/>
            <a:ext cx="7878172" cy="4265847"/>
          </a:xfrm>
          <a:prstGeom prst="rect">
            <a:avLst/>
          </a:prstGeom>
        </p:spPr>
      </p:pic>
      <p:sp>
        <p:nvSpPr>
          <p:cNvPr id="6" name="Oval 5">
            <a:extLst>
              <a:ext uri="{FF2B5EF4-FFF2-40B4-BE49-F238E27FC236}">
                <a16:creationId xmlns:a16="http://schemas.microsoft.com/office/drawing/2014/main" id="{8EA09DED-B0CE-EFD6-9DFB-CDFF8773BC78}"/>
              </a:ext>
            </a:extLst>
          </p:cNvPr>
          <p:cNvSpPr/>
          <p:nvPr/>
        </p:nvSpPr>
        <p:spPr>
          <a:xfrm>
            <a:off x="5201920" y="5100320"/>
            <a:ext cx="2113280" cy="243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3065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E868E-D6E7-74EE-E514-4D7B1DE7B0D6}"/>
              </a:ext>
            </a:extLst>
          </p:cNvPr>
          <p:cNvSpPr>
            <a:spLocks noGrp="1"/>
          </p:cNvSpPr>
          <p:nvPr>
            <p:ph type="title"/>
          </p:nvPr>
        </p:nvSpPr>
        <p:spPr/>
        <p:txBody>
          <a:bodyPr/>
          <a:lstStyle/>
          <a:p>
            <a:r>
              <a:rPr lang="en-CA" dirty="0" err="1"/>
              <a:t>Romosozumab</a:t>
            </a:r>
            <a:endParaRPr lang="en-CA" dirty="0"/>
          </a:p>
        </p:txBody>
      </p:sp>
      <p:sp>
        <p:nvSpPr>
          <p:cNvPr id="3" name="Content Placeholder 2">
            <a:extLst>
              <a:ext uri="{FF2B5EF4-FFF2-40B4-BE49-F238E27FC236}">
                <a16:creationId xmlns:a16="http://schemas.microsoft.com/office/drawing/2014/main" id="{EC7C2FF2-38C1-E6E8-9210-C3F04A1EDFCD}"/>
              </a:ext>
            </a:extLst>
          </p:cNvPr>
          <p:cNvSpPr>
            <a:spLocks noGrp="1"/>
          </p:cNvSpPr>
          <p:nvPr>
            <p:ph idx="1"/>
          </p:nvPr>
        </p:nvSpPr>
        <p:spPr/>
        <p:txBody>
          <a:bodyPr/>
          <a:lstStyle/>
          <a:p>
            <a:r>
              <a:rPr lang="en-CA" dirty="0"/>
              <a:t>Side effects</a:t>
            </a:r>
          </a:p>
          <a:p>
            <a:pPr lvl="1"/>
            <a:r>
              <a:rPr lang="en-CA" dirty="0"/>
              <a:t>Injection site reactions</a:t>
            </a:r>
          </a:p>
          <a:p>
            <a:pPr lvl="1"/>
            <a:r>
              <a:rPr lang="en-CA" dirty="0"/>
              <a:t>Arthralgia</a:t>
            </a:r>
          </a:p>
          <a:p>
            <a:pPr lvl="1"/>
            <a:r>
              <a:rPr lang="en-CA" dirty="0"/>
              <a:t>Headache</a:t>
            </a:r>
          </a:p>
          <a:p>
            <a:pPr lvl="1"/>
            <a:r>
              <a:rPr lang="en-CA" dirty="0" err="1"/>
              <a:t>Hypocalcemia</a:t>
            </a:r>
            <a:endParaRPr lang="en-CA" dirty="0"/>
          </a:p>
          <a:p>
            <a:r>
              <a:rPr lang="en-CA" dirty="0"/>
              <a:t>Monitoring</a:t>
            </a:r>
          </a:p>
          <a:p>
            <a:pPr lvl="1"/>
            <a:r>
              <a:rPr lang="en-CA" dirty="0"/>
              <a:t>Calcium, nadir occurred by 1 month in patients with normal renal function</a:t>
            </a:r>
          </a:p>
        </p:txBody>
      </p:sp>
    </p:spTree>
    <p:extLst>
      <p:ext uri="{BB962C8B-B14F-4D97-AF65-F5344CB8AC3E}">
        <p14:creationId xmlns:p14="http://schemas.microsoft.com/office/powerpoint/2010/main" val="1570356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BDEC4-76D1-D5D0-71B9-44B5FBB3D41F}"/>
              </a:ext>
            </a:extLst>
          </p:cNvPr>
          <p:cNvSpPr>
            <a:spLocks noGrp="1"/>
          </p:cNvSpPr>
          <p:nvPr>
            <p:ph type="title"/>
          </p:nvPr>
        </p:nvSpPr>
        <p:spPr/>
        <p:txBody>
          <a:bodyPr/>
          <a:lstStyle/>
          <a:p>
            <a:r>
              <a:rPr lang="en-CA" dirty="0"/>
              <a:t>Teriparatide or </a:t>
            </a:r>
            <a:r>
              <a:rPr lang="en-CA" dirty="0" err="1"/>
              <a:t>romosozumab</a:t>
            </a:r>
            <a:r>
              <a:rPr lang="en-CA" dirty="0"/>
              <a:t>?</a:t>
            </a:r>
          </a:p>
        </p:txBody>
      </p:sp>
      <p:graphicFrame>
        <p:nvGraphicFramePr>
          <p:cNvPr id="6" name="Table 6">
            <a:extLst>
              <a:ext uri="{FF2B5EF4-FFF2-40B4-BE49-F238E27FC236}">
                <a16:creationId xmlns:a16="http://schemas.microsoft.com/office/drawing/2014/main" id="{C43EF510-61A4-A6D9-1D18-C1D1651C8286}"/>
              </a:ext>
            </a:extLst>
          </p:cNvPr>
          <p:cNvGraphicFramePr>
            <a:graphicFrameLocks noGrp="1"/>
          </p:cNvGraphicFramePr>
          <p:nvPr>
            <p:ph idx="1"/>
            <p:extLst>
              <p:ext uri="{D42A27DB-BD31-4B8C-83A1-F6EECF244321}">
                <p14:modId xmlns:p14="http://schemas.microsoft.com/office/powerpoint/2010/main" val="2879690942"/>
              </p:ext>
            </p:extLst>
          </p:nvPr>
        </p:nvGraphicFramePr>
        <p:xfrm>
          <a:off x="838200" y="1825625"/>
          <a:ext cx="10515600" cy="42062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699433171"/>
                    </a:ext>
                  </a:extLst>
                </a:gridCol>
                <a:gridCol w="5257800">
                  <a:extLst>
                    <a:ext uri="{9D8B030D-6E8A-4147-A177-3AD203B41FA5}">
                      <a16:colId xmlns:a16="http://schemas.microsoft.com/office/drawing/2014/main" val="2813649976"/>
                    </a:ext>
                  </a:extLst>
                </a:gridCol>
              </a:tblGrid>
              <a:tr h="370840">
                <a:tc>
                  <a:txBody>
                    <a:bodyPr/>
                    <a:lstStyle/>
                    <a:p>
                      <a:pPr algn="ctr"/>
                      <a:r>
                        <a:rPr lang="en-CA" sz="2400" b="1" dirty="0"/>
                        <a:t>Teriparatide</a:t>
                      </a:r>
                    </a:p>
                  </a:txBody>
                  <a:tcPr/>
                </a:tc>
                <a:tc>
                  <a:txBody>
                    <a:bodyPr/>
                    <a:lstStyle/>
                    <a:p>
                      <a:pPr algn="ctr"/>
                      <a:r>
                        <a:rPr lang="en-CA" sz="2400" b="1" dirty="0" err="1"/>
                        <a:t>Romosozumab</a:t>
                      </a:r>
                      <a:endParaRPr lang="en-CA" sz="2400" b="1" dirty="0"/>
                    </a:p>
                  </a:txBody>
                  <a:tcPr/>
                </a:tc>
                <a:extLst>
                  <a:ext uri="{0D108BD9-81ED-4DB2-BD59-A6C34878D82A}">
                    <a16:rowId xmlns:a16="http://schemas.microsoft.com/office/drawing/2014/main" val="1635154598"/>
                  </a:ext>
                </a:extLst>
              </a:tr>
              <a:tr h="370840">
                <a:tc>
                  <a:txBody>
                    <a:bodyPr/>
                    <a:lstStyle/>
                    <a:p>
                      <a:r>
                        <a:rPr lang="en-CA" dirty="0"/>
                        <a:t>Pros</a:t>
                      </a:r>
                    </a:p>
                    <a:p>
                      <a:pPr marL="285750" indent="-285750">
                        <a:buFont typeface="Arial" panose="020B0604020202020204" pitchFamily="34" charset="0"/>
                        <a:buChar char="•"/>
                      </a:pPr>
                      <a:r>
                        <a:rPr lang="en-CA" dirty="0"/>
                        <a:t>Long track record of safety (2004)</a:t>
                      </a:r>
                    </a:p>
                    <a:p>
                      <a:pPr marL="285750" indent="-285750">
                        <a:buFont typeface="Arial" panose="020B0604020202020204" pitchFamily="34" charset="0"/>
                        <a:buChar char="•"/>
                      </a:pPr>
                      <a:endParaRPr lang="en-CA" dirty="0"/>
                    </a:p>
                  </a:txBody>
                  <a:tcPr/>
                </a:tc>
                <a:tc>
                  <a:txBody>
                    <a:bodyPr/>
                    <a:lstStyle/>
                    <a:p>
                      <a:r>
                        <a:rPr lang="en-CA" dirty="0"/>
                        <a:t>Pros</a:t>
                      </a:r>
                    </a:p>
                    <a:p>
                      <a:pPr marL="285750" indent="-285750">
                        <a:buFont typeface="Arial" panose="020B0604020202020204" pitchFamily="34" charset="0"/>
                        <a:buChar char="•"/>
                      </a:pPr>
                      <a:r>
                        <a:rPr lang="en-CA" dirty="0"/>
                        <a:t>Cheaper, $7800 per year</a:t>
                      </a:r>
                    </a:p>
                    <a:p>
                      <a:pPr marL="285750" indent="-285750">
                        <a:buFont typeface="Arial" panose="020B0604020202020204" pitchFamily="34" charset="0"/>
                        <a:buChar char="•"/>
                      </a:pPr>
                      <a:r>
                        <a:rPr lang="en-CA" dirty="0"/>
                        <a:t>Only once per month dosing x 1 year</a:t>
                      </a:r>
                    </a:p>
                    <a:p>
                      <a:pPr marL="285750" indent="-285750">
                        <a:buFont typeface="Arial" panose="020B0604020202020204" pitchFamily="34" charset="0"/>
                        <a:buChar char="•"/>
                      </a:pPr>
                      <a:r>
                        <a:rPr lang="en-CA" dirty="0"/>
                        <a:t>Better BMD gains than teriparatide (STRUCTURE trial)</a:t>
                      </a:r>
                    </a:p>
                  </a:txBody>
                  <a:tcPr/>
                </a:tc>
                <a:extLst>
                  <a:ext uri="{0D108BD9-81ED-4DB2-BD59-A6C34878D82A}">
                    <a16:rowId xmlns:a16="http://schemas.microsoft.com/office/drawing/2014/main" val="1693083404"/>
                  </a:ext>
                </a:extLst>
              </a:tr>
              <a:tr h="370840">
                <a:tc>
                  <a:txBody>
                    <a:bodyPr/>
                    <a:lstStyle/>
                    <a:p>
                      <a:r>
                        <a:rPr lang="en-CA" dirty="0"/>
                        <a:t>Cons</a:t>
                      </a:r>
                    </a:p>
                    <a:p>
                      <a:pPr marL="285750" indent="-285750">
                        <a:buFont typeface="Arial" panose="020B0604020202020204" pitchFamily="34" charset="0"/>
                        <a:buChar char="•"/>
                      </a:pPr>
                      <a:r>
                        <a:rPr lang="en-CA" i="1" dirty="0"/>
                        <a:t>Daily </a:t>
                      </a:r>
                      <a:r>
                        <a:rPr lang="en-CA" i="0" dirty="0"/>
                        <a:t>SC injections x 2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strike="noStrike" dirty="0"/>
                        <a:t>Price - $1000/month without coverage, could deter patients</a:t>
                      </a:r>
                    </a:p>
                    <a:p>
                      <a:pPr marL="285750" indent="-285750">
                        <a:buFont typeface="Arial" panose="020B0604020202020204" pitchFamily="34" charset="0"/>
                        <a:buChar char="•"/>
                      </a:pPr>
                      <a:endParaRPr lang="en-CA" i="0" dirty="0"/>
                    </a:p>
                    <a:p>
                      <a:pPr marL="285750" indent="-285750">
                        <a:buFont typeface="Arial" panose="020B0604020202020204" pitchFamily="34" charset="0"/>
                        <a:buChar char="•"/>
                      </a:pPr>
                      <a:r>
                        <a:rPr lang="en-CA" i="0" dirty="0"/>
                        <a:t>Avoid in patients with prior radiation therapy, bone cancer risk, unexplained high </a:t>
                      </a:r>
                      <a:r>
                        <a:rPr lang="en-CA" i="0" dirty="0" err="1"/>
                        <a:t>alk</a:t>
                      </a:r>
                      <a:r>
                        <a:rPr lang="en-CA" i="0" dirty="0"/>
                        <a:t> </a:t>
                      </a:r>
                      <a:r>
                        <a:rPr lang="en-CA" i="0" dirty="0" err="1"/>
                        <a:t>phos</a:t>
                      </a:r>
                      <a:r>
                        <a:rPr lang="en-CA" i="0" dirty="0"/>
                        <a:t>, hyperparathyroidism</a:t>
                      </a:r>
                      <a:endParaRPr lang="en-CA" i="1" dirty="0"/>
                    </a:p>
                  </a:txBody>
                  <a:tcPr/>
                </a:tc>
                <a:tc>
                  <a:txBody>
                    <a:bodyPr/>
                    <a:lstStyle/>
                    <a:p>
                      <a:r>
                        <a:rPr lang="en-CA" dirty="0"/>
                        <a:t>Cons</a:t>
                      </a:r>
                    </a:p>
                    <a:p>
                      <a:pPr marL="285750" indent="-285750">
                        <a:buFont typeface="Arial" panose="020B0604020202020204" pitchFamily="34" charset="0"/>
                        <a:buChar char="•"/>
                      </a:pPr>
                      <a:r>
                        <a:rPr lang="en-CA" dirty="0"/>
                        <a:t>Avoid in MI/stroke or high risk CVD patients</a:t>
                      </a:r>
                    </a:p>
                    <a:p>
                      <a:pPr marL="285750" indent="-285750">
                        <a:buFont typeface="Arial" panose="020B0604020202020204" pitchFamily="34" charset="0"/>
                        <a:buChar char="•"/>
                      </a:pPr>
                      <a:r>
                        <a:rPr lang="en-CA" dirty="0"/>
                        <a:t>Shorter track record (HC approved 2019)</a:t>
                      </a:r>
                    </a:p>
                  </a:txBody>
                  <a:tcPr/>
                </a:tc>
                <a:extLst>
                  <a:ext uri="{0D108BD9-81ED-4DB2-BD59-A6C34878D82A}">
                    <a16:rowId xmlns:a16="http://schemas.microsoft.com/office/drawing/2014/main" val="4143281805"/>
                  </a:ext>
                </a:extLst>
              </a:tr>
            </a:tbl>
          </a:graphicData>
        </a:graphic>
      </p:graphicFrame>
    </p:spTree>
    <p:extLst>
      <p:ext uri="{BB962C8B-B14F-4D97-AF65-F5344CB8AC3E}">
        <p14:creationId xmlns:p14="http://schemas.microsoft.com/office/powerpoint/2010/main" val="3052411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F8E69-EF1F-09FC-12D1-E875D962BF03}"/>
              </a:ext>
            </a:extLst>
          </p:cNvPr>
          <p:cNvSpPr>
            <a:spLocks noGrp="1"/>
          </p:cNvSpPr>
          <p:nvPr>
            <p:ph type="title"/>
          </p:nvPr>
        </p:nvSpPr>
        <p:spPr/>
        <p:txBody>
          <a:bodyPr/>
          <a:lstStyle/>
          <a:p>
            <a:r>
              <a:rPr lang="en-CA" dirty="0"/>
              <a:t>Follow-on therapy is required after </a:t>
            </a:r>
            <a:r>
              <a:rPr lang="en-CA" dirty="0" err="1"/>
              <a:t>anabolics</a:t>
            </a:r>
            <a:endParaRPr lang="en-CA" dirty="0"/>
          </a:p>
        </p:txBody>
      </p:sp>
      <p:sp>
        <p:nvSpPr>
          <p:cNvPr id="3" name="Content Placeholder 2">
            <a:extLst>
              <a:ext uri="{FF2B5EF4-FFF2-40B4-BE49-F238E27FC236}">
                <a16:creationId xmlns:a16="http://schemas.microsoft.com/office/drawing/2014/main" id="{EA299EAE-8D94-10CF-5496-08D932AF5E3E}"/>
              </a:ext>
            </a:extLst>
          </p:cNvPr>
          <p:cNvSpPr>
            <a:spLocks noGrp="1"/>
          </p:cNvSpPr>
          <p:nvPr>
            <p:ph idx="1"/>
          </p:nvPr>
        </p:nvSpPr>
        <p:spPr/>
        <p:txBody>
          <a:bodyPr/>
          <a:lstStyle/>
          <a:p>
            <a:r>
              <a:rPr lang="en-CA" dirty="0"/>
              <a:t>Transition to a potent antiresorptive agent to maintain the gains.</a:t>
            </a:r>
          </a:p>
        </p:txBody>
      </p:sp>
    </p:spTree>
    <p:extLst>
      <p:ext uri="{BB962C8B-B14F-4D97-AF65-F5344CB8AC3E}">
        <p14:creationId xmlns:p14="http://schemas.microsoft.com/office/powerpoint/2010/main" val="3483701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501D0-523B-43AE-9BBD-8FFB30A47A39}"/>
              </a:ext>
            </a:extLst>
          </p:cNvPr>
          <p:cNvSpPr>
            <a:spLocks noGrp="1"/>
          </p:cNvSpPr>
          <p:nvPr>
            <p:ph type="title"/>
          </p:nvPr>
        </p:nvSpPr>
        <p:spPr/>
        <p:txBody>
          <a:bodyPr/>
          <a:lstStyle/>
          <a:p>
            <a:r>
              <a:rPr lang="en-CA" dirty="0"/>
              <a:t>Take home points</a:t>
            </a:r>
          </a:p>
        </p:txBody>
      </p:sp>
      <p:sp>
        <p:nvSpPr>
          <p:cNvPr id="3" name="Content Placeholder 2">
            <a:extLst>
              <a:ext uri="{FF2B5EF4-FFF2-40B4-BE49-F238E27FC236}">
                <a16:creationId xmlns:a16="http://schemas.microsoft.com/office/drawing/2014/main" id="{0C917BEA-5250-41C8-8E16-A0BBB2D1B596}"/>
              </a:ext>
            </a:extLst>
          </p:cNvPr>
          <p:cNvSpPr>
            <a:spLocks noGrp="1"/>
          </p:cNvSpPr>
          <p:nvPr>
            <p:ph idx="1"/>
          </p:nvPr>
        </p:nvSpPr>
        <p:spPr/>
        <p:txBody>
          <a:bodyPr>
            <a:normAutofit/>
          </a:bodyPr>
          <a:lstStyle/>
          <a:p>
            <a:r>
              <a:rPr lang="en-CA" dirty="0"/>
              <a:t>Drug holidays only for bisphosphonates for low-moderate risk</a:t>
            </a:r>
          </a:p>
          <a:p>
            <a:pPr lvl="1"/>
            <a:r>
              <a:rPr lang="en-CA" dirty="0"/>
              <a:t>Re-evaluate fracture risk at 5 years of oral bisphosphonate, 3 years of IV bisphosphonate. If high risk, can continue (or switch).</a:t>
            </a:r>
          </a:p>
          <a:p>
            <a:r>
              <a:rPr lang="en-CA" dirty="0"/>
              <a:t>Consider anabolic agents (teriparatide or </a:t>
            </a:r>
            <a:r>
              <a:rPr lang="en-CA" dirty="0" err="1"/>
              <a:t>romosozumab</a:t>
            </a:r>
            <a:r>
              <a:rPr lang="en-CA" dirty="0"/>
              <a:t>) for very high risk patients, especially effective as up front therapy</a:t>
            </a:r>
          </a:p>
          <a:p>
            <a:pPr lvl="1"/>
            <a:r>
              <a:rPr lang="en-CA" dirty="0"/>
              <a:t>Not hard to do. Apply through patient support programs for coverage </a:t>
            </a:r>
            <a:r>
              <a:rPr lang="en-CA"/>
              <a:t>and teaching.</a:t>
            </a:r>
            <a:endParaRPr lang="en-CA" dirty="0"/>
          </a:p>
          <a:p>
            <a:pPr lvl="1"/>
            <a:r>
              <a:rPr lang="en-CA" dirty="0"/>
              <a:t>Need to follow-on with antiresorptive agent to maintain gains</a:t>
            </a:r>
          </a:p>
          <a:p>
            <a:endParaRPr lang="en-CA" dirty="0"/>
          </a:p>
        </p:txBody>
      </p:sp>
    </p:spTree>
    <p:extLst>
      <p:ext uri="{BB962C8B-B14F-4D97-AF65-F5344CB8AC3E}">
        <p14:creationId xmlns:p14="http://schemas.microsoft.com/office/powerpoint/2010/main" val="3380236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descr="A picture containing indoor, wall, floor, sitting&#10;&#10;Description generated with high confidence">
            <a:extLst>
              <a:ext uri="{FF2B5EF4-FFF2-40B4-BE49-F238E27FC236}">
                <a16:creationId xmlns:a16="http://schemas.microsoft.com/office/drawing/2014/main" id="{127AE6BE-C101-4AE7-98AA-7BFFBDA4E57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449"/>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ED49FE6D-E54D-4A15-9572-966ED42F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4251489"/>
            <a:ext cx="12188824"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1B8616-E5AF-4229-AC01-7088E3FB2303}"/>
              </a:ext>
            </a:extLst>
          </p:cNvPr>
          <p:cNvSpPr>
            <a:spLocks noGrp="1"/>
          </p:cNvSpPr>
          <p:nvPr>
            <p:ph type="title"/>
          </p:nvPr>
        </p:nvSpPr>
        <p:spPr>
          <a:xfrm>
            <a:off x="630688" y="4337523"/>
            <a:ext cx="10918056" cy="1327380"/>
          </a:xfrm>
        </p:spPr>
        <p:txBody>
          <a:bodyPr vert="horz" lIns="91440" tIns="45720" rIns="91440" bIns="45720" rtlCol="0" anchor="b">
            <a:normAutofit/>
          </a:bodyPr>
          <a:lstStyle/>
          <a:p>
            <a:pPr algn="ctr"/>
            <a:r>
              <a:rPr lang="en-US" sz="6000"/>
              <a:t>Questions?</a:t>
            </a:r>
          </a:p>
        </p:txBody>
      </p:sp>
      <p:cxnSp>
        <p:nvCxnSpPr>
          <p:cNvPr id="12" name="Straight Connector 11">
            <a:extLst>
              <a:ext uri="{FF2B5EF4-FFF2-40B4-BE49-F238E27FC236}">
                <a16:creationId xmlns:a16="http://schemas.microsoft.com/office/drawing/2014/main" id="{EAFC8083-BBFA-464C-A805-4E844F66B2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26832"/>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752BC6-CDD2-4020-8DCF-B5E813CD3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48927"/>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634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EDD92-3B2A-BADA-E129-86B3B7E7F160}"/>
              </a:ext>
            </a:extLst>
          </p:cNvPr>
          <p:cNvSpPr>
            <a:spLocks noGrp="1"/>
          </p:cNvSpPr>
          <p:nvPr>
            <p:ph type="title"/>
          </p:nvPr>
        </p:nvSpPr>
        <p:spPr/>
        <p:txBody>
          <a:bodyPr/>
          <a:lstStyle/>
          <a:p>
            <a:endParaRPr lang="en-CA"/>
          </a:p>
        </p:txBody>
      </p:sp>
      <p:pic>
        <p:nvPicPr>
          <p:cNvPr id="5" name="Content Placeholder 4" descr="Map&#10;&#10;Description automatically generated">
            <a:extLst>
              <a:ext uri="{FF2B5EF4-FFF2-40B4-BE49-F238E27FC236}">
                <a16:creationId xmlns:a16="http://schemas.microsoft.com/office/drawing/2014/main" id="{7DA20BDB-7F3D-5102-5E7B-BB62D449B0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9007" y="86846"/>
            <a:ext cx="8933986" cy="6776234"/>
          </a:xfrm>
        </p:spPr>
      </p:pic>
    </p:spTree>
    <p:extLst>
      <p:ext uri="{BB962C8B-B14F-4D97-AF65-F5344CB8AC3E}">
        <p14:creationId xmlns:p14="http://schemas.microsoft.com/office/powerpoint/2010/main" val="3479265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4695-18EE-41E0-9B79-F038148B19C8}"/>
              </a:ext>
            </a:extLst>
          </p:cNvPr>
          <p:cNvSpPr>
            <a:spLocks noGrp="1"/>
          </p:cNvSpPr>
          <p:nvPr>
            <p:ph type="title"/>
          </p:nvPr>
        </p:nvSpPr>
        <p:spPr/>
        <p:txBody>
          <a:bodyPr/>
          <a:lstStyle/>
          <a:p>
            <a:r>
              <a:rPr lang="en-CA" dirty="0"/>
              <a:t>BC Coalition of Osteoporosis Physicians (http://bccop.org)</a:t>
            </a:r>
          </a:p>
        </p:txBody>
      </p:sp>
      <p:sp>
        <p:nvSpPr>
          <p:cNvPr id="3" name="Content Placeholder 2">
            <a:extLst>
              <a:ext uri="{FF2B5EF4-FFF2-40B4-BE49-F238E27FC236}">
                <a16:creationId xmlns:a16="http://schemas.microsoft.com/office/drawing/2014/main" id="{512362C0-5883-456A-10F8-A72EAF66A6B4}"/>
              </a:ext>
            </a:extLst>
          </p:cNvPr>
          <p:cNvSpPr>
            <a:spLocks noGrp="1"/>
          </p:cNvSpPr>
          <p:nvPr>
            <p:ph idx="1"/>
          </p:nvPr>
        </p:nvSpPr>
        <p:spPr/>
        <p:txBody>
          <a:bodyPr/>
          <a:lstStyle/>
          <a:p>
            <a:r>
              <a:rPr lang="en-CA" dirty="0"/>
              <a:t>Physician resources</a:t>
            </a:r>
          </a:p>
          <a:p>
            <a:pPr lvl="1"/>
            <a:r>
              <a:rPr lang="en-CA" dirty="0"/>
              <a:t>Referrals</a:t>
            </a:r>
          </a:p>
          <a:p>
            <a:pPr lvl="1"/>
            <a:r>
              <a:rPr lang="en-CA" dirty="0"/>
              <a:t>Guidelines</a:t>
            </a:r>
          </a:p>
          <a:p>
            <a:pPr lvl="1"/>
            <a:r>
              <a:rPr lang="en-CA" dirty="0"/>
              <a:t>Articles</a:t>
            </a:r>
          </a:p>
          <a:p>
            <a:pPr lvl="1"/>
            <a:r>
              <a:rPr lang="en-CA" dirty="0"/>
              <a:t>Drug information, including zoledronate infusion referral forms</a:t>
            </a:r>
          </a:p>
          <a:p>
            <a:pPr lvl="1"/>
            <a:r>
              <a:rPr lang="en-CA" dirty="0"/>
              <a:t>FLS resources</a:t>
            </a:r>
          </a:p>
          <a:p>
            <a:r>
              <a:rPr lang="en-CA" dirty="0"/>
              <a:t>Patient resources</a:t>
            </a:r>
          </a:p>
          <a:p>
            <a:pPr lvl="1"/>
            <a:r>
              <a:rPr lang="en-CA" dirty="0"/>
              <a:t>Education materials</a:t>
            </a:r>
          </a:p>
          <a:p>
            <a:pPr lvl="1"/>
            <a:r>
              <a:rPr lang="en-CA" dirty="0"/>
              <a:t>Links to osteoporosis patient support groups</a:t>
            </a:r>
          </a:p>
        </p:txBody>
      </p:sp>
    </p:spTree>
    <p:extLst>
      <p:ext uri="{BB962C8B-B14F-4D97-AF65-F5344CB8AC3E}">
        <p14:creationId xmlns:p14="http://schemas.microsoft.com/office/powerpoint/2010/main" val="468228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52FA-5C8E-46D1-9452-A6576BC8F2AC}"/>
              </a:ext>
            </a:extLst>
          </p:cNvPr>
          <p:cNvSpPr>
            <a:spLocks noGrp="1"/>
          </p:cNvSpPr>
          <p:nvPr>
            <p:ph type="title"/>
          </p:nvPr>
        </p:nvSpPr>
        <p:spPr/>
        <p:txBody>
          <a:bodyPr/>
          <a:lstStyle/>
          <a:p>
            <a:r>
              <a:rPr lang="en-CA" dirty="0"/>
              <a:t>Would you give this patient a drug holiday?</a:t>
            </a:r>
          </a:p>
        </p:txBody>
      </p:sp>
      <p:sp>
        <p:nvSpPr>
          <p:cNvPr id="3" name="Content Placeholder 2">
            <a:extLst>
              <a:ext uri="{FF2B5EF4-FFF2-40B4-BE49-F238E27FC236}">
                <a16:creationId xmlns:a16="http://schemas.microsoft.com/office/drawing/2014/main" id="{8154848B-F9FB-48D4-B719-0478BC7C1C82}"/>
              </a:ext>
            </a:extLst>
          </p:cNvPr>
          <p:cNvSpPr>
            <a:spLocks noGrp="1"/>
          </p:cNvSpPr>
          <p:nvPr>
            <p:ph idx="1"/>
          </p:nvPr>
        </p:nvSpPr>
        <p:spPr/>
        <p:txBody>
          <a:bodyPr/>
          <a:lstStyle/>
          <a:p>
            <a:r>
              <a:rPr lang="en-CA" dirty="0"/>
              <a:t>70 year old female</a:t>
            </a:r>
          </a:p>
          <a:p>
            <a:r>
              <a:rPr lang="en-CA" dirty="0"/>
              <a:t>Osteoporosis, no history of fractures</a:t>
            </a:r>
          </a:p>
          <a:p>
            <a:pPr lvl="1"/>
            <a:r>
              <a:rPr lang="en-CA" dirty="0"/>
              <a:t>L1-4 T-score -3.1</a:t>
            </a:r>
          </a:p>
          <a:p>
            <a:pPr lvl="1"/>
            <a:r>
              <a:rPr lang="en-CA" dirty="0"/>
              <a:t>Fem neck -2.9</a:t>
            </a:r>
          </a:p>
          <a:p>
            <a:pPr lvl="1"/>
            <a:r>
              <a:rPr lang="en-CA" dirty="0"/>
              <a:t>Total hip -3.0</a:t>
            </a:r>
          </a:p>
          <a:p>
            <a:r>
              <a:rPr lang="en-CA" dirty="0"/>
              <a:t>Type 2 diabetes, no other fracture risk factors</a:t>
            </a:r>
          </a:p>
          <a:p>
            <a:r>
              <a:rPr lang="en-CA" dirty="0"/>
              <a:t>On alendronate for 5 years</a:t>
            </a:r>
          </a:p>
        </p:txBody>
      </p:sp>
    </p:spTree>
    <p:extLst>
      <p:ext uri="{BB962C8B-B14F-4D97-AF65-F5344CB8AC3E}">
        <p14:creationId xmlns:p14="http://schemas.microsoft.com/office/powerpoint/2010/main" val="3069823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B1248-872B-4895-BAAD-F7E9B3430D2F}"/>
              </a:ext>
            </a:extLst>
          </p:cNvPr>
          <p:cNvSpPr>
            <a:spLocks noGrp="1"/>
          </p:cNvSpPr>
          <p:nvPr>
            <p:ph type="title"/>
          </p:nvPr>
        </p:nvSpPr>
        <p:spPr/>
        <p:txBody>
          <a:bodyPr/>
          <a:lstStyle/>
          <a:p>
            <a:r>
              <a:rPr lang="en-CA" dirty="0"/>
              <a:t>Bisphosphonate drug holidays</a:t>
            </a:r>
          </a:p>
        </p:txBody>
      </p:sp>
      <p:sp>
        <p:nvSpPr>
          <p:cNvPr id="3" name="Content Placeholder 2">
            <a:extLst>
              <a:ext uri="{FF2B5EF4-FFF2-40B4-BE49-F238E27FC236}">
                <a16:creationId xmlns:a16="http://schemas.microsoft.com/office/drawing/2014/main" id="{6D278505-3EBC-4289-B79D-1660EFE3DC9D}"/>
              </a:ext>
            </a:extLst>
          </p:cNvPr>
          <p:cNvSpPr>
            <a:spLocks noGrp="1"/>
          </p:cNvSpPr>
          <p:nvPr>
            <p:ph idx="1"/>
          </p:nvPr>
        </p:nvSpPr>
        <p:spPr/>
        <p:txBody>
          <a:bodyPr/>
          <a:lstStyle/>
          <a:p>
            <a:r>
              <a:rPr lang="en-CA" dirty="0"/>
              <a:t>Why do we do it?</a:t>
            </a:r>
          </a:p>
          <a:p>
            <a:r>
              <a:rPr lang="en-CA" dirty="0"/>
              <a:t>Who should have a drug holiday?</a:t>
            </a:r>
          </a:p>
          <a:p>
            <a:r>
              <a:rPr lang="en-CA" dirty="0"/>
              <a:t>What should the duration of the holiday be?</a:t>
            </a:r>
          </a:p>
        </p:txBody>
      </p:sp>
    </p:spTree>
    <p:extLst>
      <p:ext uri="{BB962C8B-B14F-4D97-AF65-F5344CB8AC3E}">
        <p14:creationId xmlns:p14="http://schemas.microsoft.com/office/powerpoint/2010/main" val="570559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971115-9E08-47FC-A08C-0A7F073338B0}"/>
              </a:ext>
            </a:extLst>
          </p:cNvPr>
          <p:cNvSpPr>
            <a:spLocks noGrp="1"/>
          </p:cNvSpPr>
          <p:nvPr>
            <p:ph type="title"/>
          </p:nvPr>
        </p:nvSpPr>
        <p:spPr>
          <a:xfrm>
            <a:off x="5297762" y="1053711"/>
            <a:ext cx="5638994" cy="1424446"/>
          </a:xfrm>
        </p:spPr>
        <p:txBody>
          <a:bodyPr>
            <a:normAutofit/>
          </a:bodyPr>
          <a:lstStyle/>
          <a:p>
            <a:r>
              <a:rPr lang="en-CA">
                <a:solidFill>
                  <a:srgbClr val="FFFFFF"/>
                </a:solidFill>
              </a:rPr>
              <a:t>Drug holidays – why?</a:t>
            </a:r>
          </a:p>
        </p:txBody>
      </p:sp>
      <p:pic>
        <p:nvPicPr>
          <p:cNvPr id="7" name="Picture 6" descr="A picture containing indoor&#10;&#10;Description generated with high confidence">
            <a:extLst>
              <a:ext uri="{FF2B5EF4-FFF2-40B4-BE49-F238E27FC236}">
                <a16:creationId xmlns:a16="http://schemas.microsoft.com/office/drawing/2014/main" id="{72D75184-6CDC-4DBD-A4DB-AB35C41A8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85" y="370982"/>
            <a:ext cx="3119999" cy="3406451"/>
          </a:xfrm>
          <a:prstGeom prst="rect">
            <a:avLst/>
          </a:prstGeom>
        </p:spPr>
      </p:pic>
      <p:cxnSp>
        <p:nvCxnSpPr>
          <p:cNvPr id="16" name="Straight Connector 15">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625232-6AF3-43BD-9B11-4B4649F0B8E6}"/>
              </a:ext>
            </a:extLst>
          </p:cNvPr>
          <p:cNvSpPr>
            <a:spLocks noGrp="1"/>
          </p:cNvSpPr>
          <p:nvPr>
            <p:ph idx="1"/>
          </p:nvPr>
        </p:nvSpPr>
        <p:spPr>
          <a:xfrm>
            <a:off x="5297762" y="2799889"/>
            <a:ext cx="5747187" cy="2987543"/>
          </a:xfrm>
        </p:spPr>
        <p:txBody>
          <a:bodyPr anchor="t">
            <a:normAutofit/>
          </a:bodyPr>
          <a:lstStyle/>
          <a:p>
            <a:r>
              <a:rPr lang="en-CA" sz="2400" dirty="0">
                <a:solidFill>
                  <a:srgbClr val="FFFFFF"/>
                </a:solidFill>
              </a:rPr>
              <a:t>Atypical femoral fractures (AFF)</a:t>
            </a:r>
          </a:p>
          <a:p>
            <a:pPr marL="0" indent="0">
              <a:buNone/>
            </a:pPr>
            <a:endParaRPr lang="en-CA" sz="2400" dirty="0">
              <a:solidFill>
                <a:srgbClr val="FFFFFF"/>
              </a:solidFill>
            </a:endParaRPr>
          </a:p>
        </p:txBody>
      </p:sp>
    </p:spTree>
    <p:extLst>
      <p:ext uri="{BB962C8B-B14F-4D97-AF65-F5344CB8AC3E}">
        <p14:creationId xmlns:p14="http://schemas.microsoft.com/office/powerpoint/2010/main" val="2772446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28801</TotalTime>
  <Words>2179</Words>
  <Application>Microsoft Office PowerPoint</Application>
  <PresentationFormat>Widescreen</PresentationFormat>
  <Paragraphs>264</Paragraphs>
  <Slides>45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BlinkMacSystemFont</vt:lpstr>
      <vt:lpstr>CsvrfwAdvTTc488b0e6</vt:lpstr>
      <vt:lpstr>LwvjbdAdvTTc488b0e6+20</vt:lpstr>
      <vt:lpstr>Arial</vt:lpstr>
      <vt:lpstr>Calibri</vt:lpstr>
      <vt:lpstr>Calibri Light</vt:lpstr>
      <vt:lpstr>Roboto</vt:lpstr>
      <vt:lpstr>Times New Roman</vt:lpstr>
      <vt:lpstr>Office Theme</vt:lpstr>
      <vt:lpstr>Drug holidays and osteoanabolics</vt:lpstr>
      <vt:lpstr>Disclosures</vt:lpstr>
      <vt:lpstr>Objectives</vt:lpstr>
      <vt:lpstr>PowerPoint Presentation</vt:lpstr>
      <vt:lpstr>PowerPoint Presentation</vt:lpstr>
      <vt:lpstr>BC Coalition of Osteoporosis Physicians (http://bccop.org)</vt:lpstr>
      <vt:lpstr>Would you give this patient a drug holiday?</vt:lpstr>
      <vt:lpstr>Bisphosphonate drug holidays</vt:lpstr>
      <vt:lpstr>Drug holidays – why?</vt:lpstr>
      <vt:lpstr>PowerPoint Presentation</vt:lpstr>
      <vt:lpstr>Risk of AFF vs risk of osteoporotic fracture</vt:lpstr>
      <vt:lpstr>What are the risk factors for AFF</vt:lpstr>
      <vt:lpstr>PowerPoint Presentation</vt:lpstr>
      <vt:lpstr>PowerPoint Presentation</vt:lpstr>
      <vt:lpstr>When should a holiday potentially be offered?</vt:lpstr>
      <vt:lpstr>Who should be NOT be offered a holiday?</vt:lpstr>
      <vt:lpstr>When should treatment be restarted?</vt:lpstr>
      <vt:lpstr>Guidelines – Endocrine Society 2019</vt:lpstr>
      <vt:lpstr>Would you give this patient a drug holiday?</vt:lpstr>
      <vt:lpstr>Holidays do not apply to other antiresorptives</vt:lpstr>
      <vt:lpstr>Rapid increase in bone turnover after discontinuing denosumab</vt:lpstr>
      <vt:lpstr>Rapid decline in BMD after discontinuing denosumab </vt:lpstr>
      <vt:lpstr>Discontinuing denosumab – must follow with another agent</vt:lpstr>
      <vt:lpstr>PowerPoint Presentation</vt:lpstr>
      <vt:lpstr>Frailty             Osteoporosis</vt:lpstr>
      <vt:lpstr>PowerPoint Presentation</vt:lpstr>
      <vt:lpstr>What is considered very high risk?</vt:lpstr>
      <vt:lpstr>75 F fractured hip while on risedronate</vt:lpstr>
      <vt:lpstr>What would you do at this point?</vt:lpstr>
      <vt:lpstr>Options at this point</vt:lpstr>
      <vt:lpstr>Anabolic agents</vt:lpstr>
      <vt:lpstr>Reasons to choose anabolic</vt:lpstr>
      <vt:lpstr>PowerPoint Presentation</vt:lpstr>
      <vt:lpstr>PowerPoint Presentation</vt:lpstr>
      <vt:lpstr>End game – reduction in fractures</vt:lpstr>
      <vt:lpstr>Teriparatide, Health Canada 2004</vt:lpstr>
      <vt:lpstr>Teriparatide</vt:lpstr>
      <vt:lpstr>Teriparatide</vt:lpstr>
      <vt:lpstr>Romosozumab, Health Canada 2019</vt:lpstr>
      <vt:lpstr>Romosozumab</vt:lpstr>
      <vt:lpstr>Romosozumab</vt:lpstr>
      <vt:lpstr>Teriparatide or romosozumab?</vt:lpstr>
      <vt:lpstr>Follow-on therapy is required after anabolics</vt:lpstr>
      <vt:lpstr>Take home points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FRAX or not to FRAX, and other fracture related things</dc:title>
  <dc:creator>Leo Lai</dc:creator>
  <cp:lastModifiedBy>Leo Lai</cp:lastModifiedBy>
  <cp:revision>2</cp:revision>
  <dcterms:created xsi:type="dcterms:W3CDTF">2018-10-21T01:22:37Z</dcterms:created>
  <dcterms:modified xsi:type="dcterms:W3CDTF">2022-10-24T05:27:02Z</dcterms:modified>
</cp:coreProperties>
</file>